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857A947" w14:textId="70E0D489" w:rsidR="00B15E12" w:rsidRDefault="00A51FF4">
      <w:pPr>
        <w:pStyle w:val="Title"/>
      </w:pPr>
      <w:r>
        <w:t>Request for Ho</w:t>
      </w:r>
      <w:r w:rsidR="000252EC">
        <w:t xml:space="preserve">me </w:t>
      </w:r>
      <w:r>
        <w:t>and Living Supports</w:t>
      </w:r>
    </w:p>
    <w:p w14:paraId="1605D3A6" w14:textId="7C4673C4" w:rsidR="005C103A" w:rsidRPr="00F943B9" w:rsidRDefault="00F42D5C" w:rsidP="0052453B">
      <w:pPr>
        <w:spacing w:line="360" w:lineRule="auto"/>
        <w:rPr>
          <w:rFonts w:cs="Arial"/>
          <w:color w:val="222222"/>
          <w:sz w:val="22"/>
          <w:szCs w:val="20"/>
          <w:shd w:val="clear" w:color="auto" w:fill="FFFFFF"/>
        </w:rPr>
      </w:pPr>
      <w:r w:rsidRPr="00F943B9">
        <w:rPr>
          <w:color w:val="000000" w:themeColor="text1"/>
          <w:sz w:val="22"/>
          <w:szCs w:val="20"/>
        </w:rPr>
        <w:t>Ho</w:t>
      </w:r>
      <w:r w:rsidR="000252EC" w:rsidRPr="00F943B9">
        <w:rPr>
          <w:color w:val="000000" w:themeColor="text1"/>
          <w:sz w:val="22"/>
          <w:szCs w:val="20"/>
        </w:rPr>
        <w:t xml:space="preserve">me </w:t>
      </w:r>
      <w:r w:rsidRPr="00F943B9">
        <w:rPr>
          <w:color w:val="000000" w:themeColor="text1"/>
          <w:sz w:val="22"/>
          <w:szCs w:val="20"/>
        </w:rPr>
        <w:t xml:space="preserve">and living supports </w:t>
      </w:r>
      <w:r w:rsidR="007F62BE" w:rsidRPr="00F943B9">
        <w:rPr>
          <w:rFonts w:cs="Arial"/>
          <w:color w:val="222222"/>
          <w:sz w:val="22"/>
          <w:szCs w:val="20"/>
          <w:shd w:val="clear" w:color="auto" w:fill="FFFFFF"/>
        </w:rPr>
        <w:t xml:space="preserve">can assist </w:t>
      </w:r>
      <w:r w:rsidR="00A37F45" w:rsidRPr="00F943B9">
        <w:rPr>
          <w:rFonts w:cs="Arial"/>
          <w:color w:val="222222"/>
          <w:sz w:val="22"/>
          <w:szCs w:val="20"/>
          <w:shd w:val="clear" w:color="auto" w:fill="FFFFFF"/>
        </w:rPr>
        <w:t>you</w:t>
      </w:r>
      <w:r w:rsidR="007F62BE" w:rsidRPr="00F943B9">
        <w:rPr>
          <w:rFonts w:cs="Arial"/>
          <w:color w:val="222222"/>
          <w:sz w:val="22"/>
          <w:szCs w:val="20"/>
          <w:shd w:val="clear" w:color="auto" w:fill="FFFFFF"/>
        </w:rPr>
        <w:t xml:space="preserve"> to live independently</w:t>
      </w:r>
      <w:r w:rsidR="00B81987" w:rsidRPr="00F943B9">
        <w:rPr>
          <w:rFonts w:cs="Arial"/>
          <w:color w:val="222222"/>
          <w:sz w:val="22"/>
          <w:szCs w:val="20"/>
          <w:shd w:val="clear" w:color="auto" w:fill="FFFFFF"/>
        </w:rPr>
        <w:t>, and improve</w:t>
      </w:r>
      <w:r w:rsidR="005C103A" w:rsidRPr="00F943B9">
        <w:rPr>
          <w:rFonts w:cs="Arial"/>
          <w:color w:val="222222"/>
          <w:sz w:val="22"/>
          <w:szCs w:val="20"/>
          <w:shd w:val="clear" w:color="auto" w:fill="FFFFFF"/>
        </w:rPr>
        <w:t xml:space="preserve"> your living, household and management, social, communication, and behavioural management skills.</w:t>
      </w:r>
    </w:p>
    <w:p w14:paraId="78954C63" w14:textId="77777777" w:rsidR="00A51FF4" w:rsidRPr="00F943B9" w:rsidRDefault="00A51FF4" w:rsidP="0052453B">
      <w:pPr>
        <w:pStyle w:val="Heading2"/>
        <w:spacing w:before="120" w:line="360" w:lineRule="auto"/>
        <w:rPr>
          <w:sz w:val="22"/>
          <w:szCs w:val="22"/>
        </w:rPr>
      </w:pPr>
      <w:r w:rsidRPr="00F943B9">
        <w:rPr>
          <w:sz w:val="22"/>
          <w:szCs w:val="22"/>
        </w:rPr>
        <w:t>Who can complete this form?</w:t>
      </w:r>
    </w:p>
    <w:p w14:paraId="12A05DF1" w14:textId="777D1235" w:rsidR="00A51FF4" w:rsidRPr="00F943B9" w:rsidRDefault="00A51FF4" w:rsidP="0052453B">
      <w:pPr>
        <w:spacing w:line="360" w:lineRule="auto"/>
        <w:rPr>
          <w:sz w:val="22"/>
          <w:szCs w:val="20"/>
        </w:rPr>
      </w:pPr>
      <w:r w:rsidRPr="00F943B9">
        <w:rPr>
          <w:sz w:val="22"/>
          <w:szCs w:val="20"/>
        </w:rPr>
        <w:t xml:space="preserve">Participants or a person acting on their behalf, such as a family member, friend or guardian. In this form we use the term ‘You’ and ‘Your’. This is referring to the NDIS </w:t>
      </w:r>
      <w:r w:rsidR="00467F7E" w:rsidRPr="00F943B9">
        <w:rPr>
          <w:sz w:val="22"/>
          <w:szCs w:val="20"/>
        </w:rPr>
        <w:t>p</w:t>
      </w:r>
      <w:r w:rsidRPr="00F943B9">
        <w:rPr>
          <w:sz w:val="22"/>
          <w:szCs w:val="20"/>
        </w:rPr>
        <w:t>articipant.</w:t>
      </w:r>
    </w:p>
    <w:p w14:paraId="2D40904A" w14:textId="77777777" w:rsidR="00A51FF4" w:rsidRPr="00F943B9" w:rsidRDefault="0059377D" w:rsidP="0052453B">
      <w:pPr>
        <w:spacing w:line="360" w:lineRule="auto"/>
        <w:rPr>
          <w:b/>
          <w:bCs/>
          <w:sz w:val="22"/>
          <w:szCs w:val="20"/>
        </w:rPr>
      </w:pPr>
      <w:r w:rsidRPr="00F943B9">
        <w:rPr>
          <w:sz w:val="22"/>
          <w:szCs w:val="20"/>
        </w:rPr>
        <w:t>You can fill out this form e</w:t>
      </w:r>
      <w:r w:rsidR="00A51FF4" w:rsidRPr="00F943B9">
        <w:rPr>
          <w:sz w:val="22"/>
          <w:szCs w:val="20"/>
        </w:rPr>
        <w:t xml:space="preserve">lectronically or </w:t>
      </w:r>
      <w:r w:rsidRPr="00F943B9">
        <w:rPr>
          <w:sz w:val="22"/>
          <w:szCs w:val="20"/>
        </w:rPr>
        <w:t xml:space="preserve">print </w:t>
      </w:r>
      <w:r w:rsidR="00A51FF4" w:rsidRPr="00F943B9">
        <w:rPr>
          <w:sz w:val="22"/>
          <w:szCs w:val="20"/>
        </w:rPr>
        <w:t>and complete</w:t>
      </w:r>
      <w:r w:rsidRPr="00F943B9">
        <w:rPr>
          <w:sz w:val="22"/>
          <w:szCs w:val="20"/>
        </w:rPr>
        <w:t xml:space="preserve"> it</w:t>
      </w:r>
      <w:r w:rsidR="00A51FF4" w:rsidRPr="00F943B9">
        <w:rPr>
          <w:sz w:val="22"/>
          <w:szCs w:val="20"/>
        </w:rPr>
        <w:t xml:space="preserve"> using a blue or black pen.</w:t>
      </w:r>
    </w:p>
    <w:p w14:paraId="20EC2108" w14:textId="77777777" w:rsidR="00A51FF4" w:rsidRPr="00F943B9" w:rsidRDefault="00A51FF4" w:rsidP="0052453B">
      <w:pPr>
        <w:pStyle w:val="Heading2"/>
        <w:spacing w:before="120" w:line="360" w:lineRule="auto"/>
        <w:rPr>
          <w:sz w:val="22"/>
          <w:szCs w:val="22"/>
        </w:rPr>
      </w:pPr>
      <w:r w:rsidRPr="00F943B9">
        <w:rPr>
          <w:sz w:val="22"/>
          <w:szCs w:val="22"/>
        </w:rPr>
        <w:t>What is this form for?</w:t>
      </w:r>
    </w:p>
    <w:p w14:paraId="1DBBE196" w14:textId="277EADC5" w:rsidR="00A51FF4" w:rsidRPr="00F943B9" w:rsidRDefault="00A51FF4" w:rsidP="0052453B">
      <w:pPr>
        <w:spacing w:line="360" w:lineRule="auto"/>
        <w:rPr>
          <w:sz w:val="22"/>
          <w:szCs w:val="20"/>
        </w:rPr>
      </w:pPr>
      <w:r w:rsidRPr="00F943B9">
        <w:rPr>
          <w:sz w:val="22"/>
          <w:szCs w:val="20"/>
        </w:rPr>
        <w:t>This form is to let the N</w:t>
      </w:r>
      <w:r w:rsidR="00467F7E" w:rsidRPr="00F943B9">
        <w:rPr>
          <w:sz w:val="22"/>
          <w:szCs w:val="20"/>
        </w:rPr>
        <w:t>ational Disability Insurance Agency (N</w:t>
      </w:r>
      <w:r w:rsidRPr="00F943B9">
        <w:rPr>
          <w:sz w:val="22"/>
          <w:szCs w:val="20"/>
        </w:rPr>
        <w:t>DIA</w:t>
      </w:r>
      <w:r w:rsidR="00467F7E" w:rsidRPr="00F943B9">
        <w:rPr>
          <w:sz w:val="22"/>
          <w:szCs w:val="20"/>
        </w:rPr>
        <w:t>)</w:t>
      </w:r>
      <w:r w:rsidRPr="00F943B9">
        <w:rPr>
          <w:sz w:val="22"/>
          <w:szCs w:val="20"/>
        </w:rPr>
        <w:t xml:space="preserve"> know you need </w:t>
      </w:r>
      <w:r w:rsidR="000252EC" w:rsidRPr="00F943B9">
        <w:rPr>
          <w:sz w:val="22"/>
          <w:szCs w:val="20"/>
        </w:rPr>
        <w:t xml:space="preserve">home </w:t>
      </w:r>
      <w:r w:rsidR="00E0776F" w:rsidRPr="00F943B9">
        <w:rPr>
          <w:sz w:val="22"/>
          <w:szCs w:val="20"/>
        </w:rPr>
        <w:t>and</w:t>
      </w:r>
      <w:r w:rsidRPr="00F943B9">
        <w:rPr>
          <w:sz w:val="22"/>
          <w:szCs w:val="20"/>
        </w:rPr>
        <w:t xml:space="preserve"> living supports in your plan </w:t>
      </w:r>
      <w:r w:rsidR="00E2480D" w:rsidRPr="00F943B9">
        <w:rPr>
          <w:sz w:val="22"/>
          <w:szCs w:val="20"/>
        </w:rPr>
        <w:t>and those supports cannot be met through mainstream, community, informal or other supports</w:t>
      </w:r>
      <w:r w:rsidRPr="00F943B9">
        <w:rPr>
          <w:sz w:val="22"/>
          <w:szCs w:val="20"/>
        </w:rPr>
        <w:t>. This form can be used to start the process without having to go through a Planner or Local Area Coordinator.</w:t>
      </w:r>
    </w:p>
    <w:p w14:paraId="4BC9FB60" w14:textId="41DD2DD7" w:rsidR="00A51FF4" w:rsidRPr="00F943B9" w:rsidRDefault="00A51FF4" w:rsidP="0052453B">
      <w:pPr>
        <w:spacing w:line="360" w:lineRule="auto"/>
        <w:rPr>
          <w:sz w:val="22"/>
          <w:szCs w:val="20"/>
        </w:rPr>
      </w:pPr>
      <w:r w:rsidRPr="00F943B9">
        <w:rPr>
          <w:sz w:val="22"/>
          <w:szCs w:val="20"/>
        </w:rPr>
        <w:t xml:space="preserve">This form helps the NDIA identify </w:t>
      </w:r>
      <w:r w:rsidR="000252EC" w:rsidRPr="00F943B9">
        <w:rPr>
          <w:sz w:val="22"/>
          <w:szCs w:val="20"/>
        </w:rPr>
        <w:t xml:space="preserve">home </w:t>
      </w:r>
      <w:r w:rsidR="00E0776F" w:rsidRPr="00F943B9">
        <w:rPr>
          <w:sz w:val="22"/>
          <w:szCs w:val="20"/>
        </w:rPr>
        <w:t>and</w:t>
      </w:r>
      <w:r w:rsidRPr="00F943B9">
        <w:rPr>
          <w:sz w:val="22"/>
          <w:szCs w:val="20"/>
        </w:rPr>
        <w:t xml:space="preserve"> living supports to meet your needs.</w:t>
      </w:r>
    </w:p>
    <w:p w14:paraId="1EBD8172" w14:textId="77777777" w:rsidR="00A51FF4" w:rsidRPr="00F943B9" w:rsidRDefault="00A51FF4" w:rsidP="0052453B">
      <w:pPr>
        <w:spacing w:line="360" w:lineRule="auto"/>
        <w:rPr>
          <w:sz w:val="22"/>
          <w:szCs w:val="20"/>
        </w:rPr>
      </w:pPr>
      <w:r w:rsidRPr="00F943B9">
        <w:rPr>
          <w:sz w:val="22"/>
          <w:szCs w:val="20"/>
        </w:rPr>
        <w:t>Once the form has been completed and returned:</w:t>
      </w:r>
    </w:p>
    <w:p w14:paraId="671BB7A5" w14:textId="14307D2F" w:rsidR="00A51FF4" w:rsidRPr="00F943B9" w:rsidRDefault="00B81987" w:rsidP="0052453B">
      <w:pPr>
        <w:pStyle w:val="ListParagraph"/>
        <w:numPr>
          <w:ilvl w:val="0"/>
          <w:numId w:val="121"/>
        </w:numPr>
        <w:spacing w:line="360" w:lineRule="auto"/>
        <w:ind w:left="714" w:hanging="357"/>
        <w:contextualSpacing/>
        <w:rPr>
          <w:rFonts w:cs="Arial"/>
          <w:sz w:val="22"/>
          <w:szCs w:val="20"/>
        </w:rPr>
      </w:pPr>
      <w:r w:rsidRPr="00F943B9">
        <w:rPr>
          <w:rFonts w:cs="Arial"/>
          <w:sz w:val="22"/>
          <w:szCs w:val="20"/>
        </w:rPr>
        <w:t>T</w:t>
      </w:r>
      <w:r w:rsidR="00A51FF4" w:rsidRPr="00F943B9">
        <w:rPr>
          <w:rFonts w:cs="Arial"/>
          <w:sz w:val="22"/>
          <w:szCs w:val="20"/>
        </w:rPr>
        <w:t xml:space="preserve">he </w:t>
      </w:r>
      <w:r w:rsidR="00467F7E" w:rsidRPr="00F943B9">
        <w:rPr>
          <w:rFonts w:cs="Arial"/>
          <w:sz w:val="22"/>
          <w:szCs w:val="20"/>
        </w:rPr>
        <w:t>NDIA</w:t>
      </w:r>
      <w:r w:rsidR="00A51FF4" w:rsidRPr="00F943B9">
        <w:rPr>
          <w:rFonts w:cs="Arial"/>
          <w:sz w:val="22"/>
          <w:szCs w:val="20"/>
        </w:rPr>
        <w:t xml:space="preserve"> will review your request</w:t>
      </w:r>
      <w:r w:rsidR="00227C5A" w:rsidRPr="00F943B9">
        <w:rPr>
          <w:rFonts w:cs="Arial"/>
          <w:sz w:val="22"/>
          <w:szCs w:val="20"/>
        </w:rPr>
        <w:t>.</w:t>
      </w:r>
    </w:p>
    <w:p w14:paraId="2D612EDA" w14:textId="77777777" w:rsidR="00A51FF4" w:rsidRPr="00F943B9" w:rsidRDefault="00227C5A" w:rsidP="0052453B">
      <w:pPr>
        <w:pStyle w:val="ListParagraph"/>
        <w:numPr>
          <w:ilvl w:val="0"/>
          <w:numId w:val="121"/>
        </w:numPr>
        <w:spacing w:line="360" w:lineRule="auto"/>
        <w:ind w:left="714" w:hanging="357"/>
        <w:contextualSpacing/>
        <w:rPr>
          <w:rFonts w:cs="Arial"/>
          <w:sz w:val="22"/>
          <w:szCs w:val="20"/>
        </w:rPr>
      </w:pPr>
      <w:r w:rsidRPr="00F943B9">
        <w:rPr>
          <w:rFonts w:cs="Arial"/>
          <w:sz w:val="22"/>
          <w:szCs w:val="20"/>
        </w:rPr>
        <w:t>I</w:t>
      </w:r>
      <w:r w:rsidR="00A51FF4" w:rsidRPr="00F943B9">
        <w:rPr>
          <w:rFonts w:cs="Arial"/>
          <w:sz w:val="22"/>
          <w:szCs w:val="20"/>
        </w:rPr>
        <w:t>f there is not enough information, we will let you know what we need</w:t>
      </w:r>
      <w:r w:rsidRPr="00F943B9">
        <w:rPr>
          <w:rFonts w:cs="Arial"/>
          <w:sz w:val="22"/>
          <w:szCs w:val="20"/>
        </w:rPr>
        <w:t>.</w:t>
      </w:r>
    </w:p>
    <w:p w14:paraId="044F28FB" w14:textId="77777777" w:rsidR="00A51FF4" w:rsidRPr="00F943B9" w:rsidRDefault="00227C5A" w:rsidP="0052453B">
      <w:pPr>
        <w:pStyle w:val="ListParagraph"/>
        <w:numPr>
          <w:ilvl w:val="0"/>
          <w:numId w:val="121"/>
        </w:numPr>
        <w:spacing w:line="360" w:lineRule="auto"/>
        <w:ind w:left="714" w:hanging="357"/>
        <w:contextualSpacing/>
        <w:rPr>
          <w:rFonts w:cs="Arial"/>
          <w:sz w:val="22"/>
          <w:szCs w:val="20"/>
        </w:rPr>
      </w:pPr>
      <w:r w:rsidRPr="00F943B9">
        <w:rPr>
          <w:rFonts w:cs="Arial"/>
          <w:sz w:val="22"/>
          <w:szCs w:val="20"/>
        </w:rPr>
        <w:t>W</w:t>
      </w:r>
      <w:r w:rsidR="00A51FF4" w:rsidRPr="00F943B9">
        <w:rPr>
          <w:rFonts w:cs="Arial"/>
          <w:sz w:val="22"/>
          <w:szCs w:val="20"/>
        </w:rPr>
        <w:t>e will let you know the outcome and the next steps</w:t>
      </w:r>
      <w:r w:rsidR="00DB696D" w:rsidRPr="00F943B9">
        <w:rPr>
          <w:rFonts w:cs="Arial"/>
          <w:sz w:val="22"/>
          <w:szCs w:val="20"/>
        </w:rPr>
        <w:t>.</w:t>
      </w:r>
    </w:p>
    <w:p w14:paraId="6BE3D91B" w14:textId="5D3471B0" w:rsidR="00A51FF4" w:rsidRPr="00F943B9" w:rsidRDefault="00467F7E" w:rsidP="0052453B">
      <w:pPr>
        <w:pStyle w:val="Heading2"/>
        <w:spacing w:before="120" w:line="360" w:lineRule="auto"/>
        <w:rPr>
          <w:sz w:val="22"/>
          <w:szCs w:val="22"/>
        </w:rPr>
      </w:pPr>
      <w:r w:rsidRPr="00F943B9">
        <w:rPr>
          <w:sz w:val="22"/>
          <w:szCs w:val="22"/>
        </w:rPr>
        <w:t xml:space="preserve">The </w:t>
      </w:r>
      <w:r w:rsidR="00A51FF4" w:rsidRPr="00F943B9">
        <w:rPr>
          <w:sz w:val="22"/>
          <w:szCs w:val="22"/>
        </w:rPr>
        <w:t>NDIS may provide funding for the following</w:t>
      </w:r>
      <w:r w:rsidR="003505AD" w:rsidRPr="00F943B9">
        <w:rPr>
          <w:sz w:val="22"/>
          <w:szCs w:val="22"/>
        </w:rPr>
        <w:t xml:space="preserve"> ho</w:t>
      </w:r>
      <w:r w:rsidR="000252EC" w:rsidRPr="00F943B9">
        <w:rPr>
          <w:sz w:val="22"/>
          <w:szCs w:val="22"/>
        </w:rPr>
        <w:t xml:space="preserve">me </w:t>
      </w:r>
      <w:r w:rsidR="003505AD" w:rsidRPr="00F943B9">
        <w:rPr>
          <w:sz w:val="22"/>
          <w:szCs w:val="22"/>
        </w:rPr>
        <w:t>and living supports</w:t>
      </w:r>
      <w:r w:rsidR="00A51FF4" w:rsidRPr="00F943B9">
        <w:rPr>
          <w:sz w:val="22"/>
          <w:szCs w:val="22"/>
        </w:rPr>
        <w:t>:</w:t>
      </w:r>
    </w:p>
    <w:p w14:paraId="1F0CDC4B" w14:textId="77777777" w:rsidR="00A51FF4" w:rsidRPr="00F943B9" w:rsidRDefault="00B81987" w:rsidP="0052453B">
      <w:pPr>
        <w:pStyle w:val="ListParagraph"/>
        <w:numPr>
          <w:ilvl w:val="0"/>
          <w:numId w:val="121"/>
        </w:numPr>
        <w:spacing w:line="360" w:lineRule="auto"/>
        <w:ind w:left="714" w:hanging="357"/>
        <w:contextualSpacing/>
        <w:rPr>
          <w:rFonts w:cs="Arial"/>
          <w:sz w:val="22"/>
          <w:szCs w:val="20"/>
        </w:rPr>
      </w:pPr>
      <w:r w:rsidRPr="00F943B9">
        <w:rPr>
          <w:rFonts w:cs="Arial"/>
          <w:sz w:val="22"/>
          <w:szCs w:val="20"/>
        </w:rPr>
        <w:t>S</w:t>
      </w:r>
      <w:r w:rsidR="00A51FF4" w:rsidRPr="00F943B9">
        <w:rPr>
          <w:rFonts w:cs="Arial"/>
          <w:sz w:val="22"/>
          <w:szCs w:val="20"/>
        </w:rPr>
        <w:t>upport so that you can explore different housing options</w:t>
      </w:r>
      <w:r w:rsidR="00E61923" w:rsidRPr="00F943B9">
        <w:rPr>
          <w:rFonts w:cs="Arial"/>
          <w:sz w:val="22"/>
          <w:szCs w:val="20"/>
        </w:rPr>
        <w:t>.</w:t>
      </w:r>
    </w:p>
    <w:p w14:paraId="4B6BE9E9" w14:textId="77777777" w:rsidR="00A51FF4" w:rsidRPr="00F943B9" w:rsidRDefault="00B81987" w:rsidP="0052453B">
      <w:pPr>
        <w:pStyle w:val="ListParagraph"/>
        <w:numPr>
          <w:ilvl w:val="0"/>
          <w:numId w:val="121"/>
        </w:numPr>
        <w:spacing w:line="360" w:lineRule="auto"/>
        <w:ind w:left="714" w:hanging="357"/>
        <w:contextualSpacing/>
        <w:rPr>
          <w:rFonts w:cs="Arial"/>
          <w:sz w:val="22"/>
          <w:szCs w:val="20"/>
        </w:rPr>
      </w:pPr>
      <w:r w:rsidRPr="00F943B9">
        <w:rPr>
          <w:rFonts w:cs="Arial"/>
          <w:sz w:val="22"/>
          <w:szCs w:val="20"/>
        </w:rPr>
        <w:t>S</w:t>
      </w:r>
      <w:r w:rsidR="00A51FF4" w:rsidRPr="00F943B9">
        <w:rPr>
          <w:rFonts w:cs="Arial"/>
          <w:sz w:val="22"/>
          <w:szCs w:val="20"/>
        </w:rPr>
        <w:t>upport to help you with developing skills for independence</w:t>
      </w:r>
      <w:r w:rsidR="00E61923" w:rsidRPr="00F943B9">
        <w:rPr>
          <w:rFonts w:cs="Arial"/>
          <w:sz w:val="22"/>
          <w:szCs w:val="20"/>
        </w:rPr>
        <w:t>.</w:t>
      </w:r>
    </w:p>
    <w:p w14:paraId="05F9601F" w14:textId="77777777" w:rsidR="00A51FF4" w:rsidRPr="00F943B9" w:rsidRDefault="00B81987" w:rsidP="0052453B">
      <w:pPr>
        <w:pStyle w:val="ListParagraph"/>
        <w:numPr>
          <w:ilvl w:val="0"/>
          <w:numId w:val="121"/>
        </w:numPr>
        <w:spacing w:line="360" w:lineRule="auto"/>
        <w:ind w:left="714" w:hanging="357"/>
        <w:contextualSpacing/>
        <w:rPr>
          <w:rFonts w:cs="Arial"/>
          <w:sz w:val="22"/>
          <w:szCs w:val="20"/>
        </w:rPr>
      </w:pPr>
      <w:r w:rsidRPr="00F943B9">
        <w:rPr>
          <w:rFonts w:cs="Arial"/>
          <w:sz w:val="22"/>
          <w:szCs w:val="20"/>
        </w:rPr>
        <w:t>M</w:t>
      </w:r>
      <w:r w:rsidR="00A51FF4" w:rsidRPr="00F943B9">
        <w:rPr>
          <w:rFonts w:cs="Arial"/>
          <w:sz w:val="22"/>
          <w:szCs w:val="20"/>
        </w:rPr>
        <w:t>odifications or assistive technology to make your current home more accessible</w:t>
      </w:r>
      <w:r w:rsidR="00E61923" w:rsidRPr="00F943B9">
        <w:rPr>
          <w:rFonts w:cs="Arial"/>
          <w:sz w:val="22"/>
          <w:szCs w:val="20"/>
        </w:rPr>
        <w:t>.</w:t>
      </w:r>
    </w:p>
    <w:p w14:paraId="4AE93BE2" w14:textId="77777777" w:rsidR="00A51FF4" w:rsidRPr="00F943B9" w:rsidRDefault="00B81987" w:rsidP="0052453B">
      <w:pPr>
        <w:pStyle w:val="ListParagraph"/>
        <w:numPr>
          <w:ilvl w:val="0"/>
          <w:numId w:val="121"/>
        </w:numPr>
        <w:spacing w:line="360" w:lineRule="auto"/>
        <w:ind w:left="714" w:hanging="357"/>
        <w:contextualSpacing/>
        <w:rPr>
          <w:rFonts w:cs="Arial"/>
          <w:sz w:val="22"/>
          <w:szCs w:val="20"/>
        </w:rPr>
      </w:pPr>
      <w:r w:rsidRPr="00F943B9">
        <w:rPr>
          <w:rFonts w:cs="Arial"/>
          <w:sz w:val="22"/>
          <w:szCs w:val="20"/>
        </w:rPr>
        <w:t>Su</w:t>
      </w:r>
      <w:r w:rsidR="00A51FF4" w:rsidRPr="00F943B9">
        <w:rPr>
          <w:rFonts w:cs="Arial"/>
          <w:sz w:val="22"/>
          <w:szCs w:val="20"/>
        </w:rPr>
        <w:t>pport and help to complete day-to-day tasks</w:t>
      </w:r>
      <w:r w:rsidR="00E61923" w:rsidRPr="00F943B9">
        <w:rPr>
          <w:rFonts w:cs="Arial"/>
          <w:sz w:val="22"/>
          <w:szCs w:val="20"/>
        </w:rPr>
        <w:t>.</w:t>
      </w:r>
    </w:p>
    <w:p w14:paraId="70AB36E6" w14:textId="77777777" w:rsidR="00A51FF4" w:rsidRPr="00F943B9" w:rsidRDefault="00B81987" w:rsidP="0052453B">
      <w:pPr>
        <w:pStyle w:val="ListParagraph"/>
        <w:numPr>
          <w:ilvl w:val="0"/>
          <w:numId w:val="121"/>
        </w:numPr>
        <w:spacing w:line="360" w:lineRule="auto"/>
        <w:ind w:left="714" w:hanging="357"/>
        <w:contextualSpacing/>
        <w:rPr>
          <w:rFonts w:cs="Arial"/>
          <w:sz w:val="22"/>
          <w:szCs w:val="20"/>
        </w:rPr>
      </w:pPr>
      <w:r w:rsidRPr="00F943B9">
        <w:rPr>
          <w:rFonts w:cs="Arial"/>
          <w:sz w:val="22"/>
          <w:szCs w:val="20"/>
        </w:rPr>
        <w:t>S</w:t>
      </w:r>
      <w:r w:rsidR="00A51FF4" w:rsidRPr="00F943B9">
        <w:rPr>
          <w:rFonts w:cs="Arial"/>
          <w:sz w:val="22"/>
          <w:szCs w:val="20"/>
        </w:rPr>
        <w:t>pecialised supports for care and accommodation for people with very complex needs.</w:t>
      </w:r>
    </w:p>
    <w:p w14:paraId="736601AC" w14:textId="77777777" w:rsidR="00DF14DE" w:rsidRPr="00F943B9" w:rsidRDefault="00DF14DE" w:rsidP="0052453B">
      <w:pPr>
        <w:pStyle w:val="Heading1"/>
        <w:spacing w:before="120"/>
        <w:rPr>
          <w:sz w:val="24"/>
          <w:szCs w:val="24"/>
        </w:rPr>
      </w:pPr>
      <w:r w:rsidRPr="00F943B9">
        <w:rPr>
          <w:sz w:val="24"/>
          <w:szCs w:val="24"/>
        </w:rPr>
        <w:t xml:space="preserve">How </w:t>
      </w:r>
      <w:r w:rsidR="00647956" w:rsidRPr="00F943B9">
        <w:rPr>
          <w:sz w:val="24"/>
          <w:szCs w:val="24"/>
        </w:rPr>
        <w:t>to</w:t>
      </w:r>
      <w:r w:rsidRPr="00F943B9">
        <w:rPr>
          <w:sz w:val="24"/>
          <w:szCs w:val="24"/>
        </w:rPr>
        <w:t xml:space="preserve"> return this form</w:t>
      </w:r>
    </w:p>
    <w:p w14:paraId="2B5B27E2" w14:textId="77777777" w:rsidR="00DF14DE" w:rsidRPr="00F943B9" w:rsidRDefault="00DF14DE" w:rsidP="00F92168">
      <w:pPr>
        <w:rPr>
          <w:sz w:val="22"/>
        </w:rPr>
      </w:pPr>
      <w:r w:rsidRPr="00F943B9">
        <w:rPr>
          <w:sz w:val="22"/>
        </w:rPr>
        <w:t>There are a few ways you can return this form to us:</w:t>
      </w:r>
    </w:p>
    <w:p w14:paraId="6315E171" w14:textId="77777777" w:rsidR="00DF14DE" w:rsidRPr="00F943B9" w:rsidRDefault="00DF14DE" w:rsidP="00F92168">
      <w:pPr>
        <w:pStyle w:val="ListBullet"/>
        <w:rPr>
          <w:sz w:val="22"/>
        </w:rPr>
      </w:pPr>
      <w:r w:rsidRPr="00F943B9">
        <w:rPr>
          <w:rStyle w:val="Emphasis"/>
          <w:sz w:val="22"/>
        </w:rPr>
        <w:t>Email:</w:t>
      </w:r>
      <w:r w:rsidRPr="00F943B9">
        <w:rPr>
          <w:sz w:val="22"/>
        </w:rPr>
        <w:t xml:space="preserve"> </w:t>
      </w:r>
      <w:hyperlink r:id="rId13" w:history="1">
        <w:r w:rsidRPr="00F943B9">
          <w:rPr>
            <w:rStyle w:val="Hyperlink"/>
            <w:sz w:val="22"/>
          </w:rPr>
          <w:t>enquiries@ndis.gov.au</w:t>
        </w:r>
      </w:hyperlink>
    </w:p>
    <w:p w14:paraId="59768BCF" w14:textId="77777777" w:rsidR="00DF14DE" w:rsidRPr="00F943B9" w:rsidRDefault="00DF14DE" w:rsidP="00F92168">
      <w:pPr>
        <w:pStyle w:val="ListBullet"/>
        <w:rPr>
          <w:sz w:val="22"/>
        </w:rPr>
      </w:pPr>
      <w:r w:rsidRPr="00F943B9">
        <w:rPr>
          <w:rStyle w:val="Emphasis"/>
          <w:sz w:val="22"/>
        </w:rPr>
        <w:t>Mail:</w:t>
      </w:r>
      <w:r w:rsidRPr="00F943B9">
        <w:rPr>
          <w:sz w:val="22"/>
        </w:rPr>
        <w:t xml:space="preserve"> NDIA, GPO Box 700, Canberra ACT 2601</w:t>
      </w:r>
    </w:p>
    <w:p w14:paraId="33DE6349" w14:textId="77777777" w:rsidR="002B3279" w:rsidRPr="00F11A63" w:rsidRDefault="00DF14DE" w:rsidP="00EE4664">
      <w:pPr>
        <w:pStyle w:val="ListBullet"/>
        <w:rPr>
          <w:szCs w:val="24"/>
        </w:rPr>
      </w:pPr>
      <w:r w:rsidRPr="00A9028F">
        <w:rPr>
          <w:rStyle w:val="Emphasis"/>
          <w:szCs w:val="24"/>
        </w:rPr>
        <w:t>In person:</w:t>
      </w:r>
      <w:r w:rsidRPr="00A9028F">
        <w:rPr>
          <w:szCs w:val="24"/>
        </w:rPr>
        <w:t xml:space="preserve"> Visit a </w:t>
      </w:r>
      <w:r w:rsidRPr="00A9028F">
        <w:rPr>
          <w:rStyle w:val="Strong"/>
          <w:szCs w:val="24"/>
        </w:rPr>
        <w:t>Local Area Coordinator</w:t>
      </w:r>
      <w:r w:rsidR="00647956">
        <w:rPr>
          <w:szCs w:val="24"/>
        </w:rPr>
        <w:t xml:space="preserve"> </w:t>
      </w:r>
      <w:r w:rsidRPr="00A9028F">
        <w:rPr>
          <w:szCs w:val="24"/>
        </w:rPr>
        <w:t xml:space="preserve">or </w:t>
      </w:r>
      <w:r w:rsidRPr="00A9028F">
        <w:rPr>
          <w:rStyle w:val="Strong"/>
          <w:szCs w:val="24"/>
        </w:rPr>
        <w:t>NDIS office</w:t>
      </w:r>
      <w:r w:rsidRPr="00A9028F">
        <w:rPr>
          <w:szCs w:val="24"/>
        </w:rPr>
        <w:t xml:space="preserve"> in your area.</w:t>
      </w:r>
      <w:r w:rsidR="00EE4664" w:rsidRPr="00EE4664">
        <w:rPr>
          <w:szCs w:val="24"/>
        </w:rPr>
        <w:br w:type="page"/>
      </w:r>
    </w:p>
    <w:p w14:paraId="7593AE40" w14:textId="77777777" w:rsidR="002B3279" w:rsidRPr="00A9028F" w:rsidRDefault="00AC1B78" w:rsidP="00AC1B78">
      <w:pPr>
        <w:pStyle w:val="Heading1"/>
      </w:pPr>
      <w:r>
        <w:lastRenderedPageBreak/>
        <w:t xml:space="preserve">1. </w:t>
      </w:r>
      <w:r w:rsidR="002B3279" w:rsidRPr="00A9028F">
        <w:t>Participant details</w:t>
      </w:r>
    </w:p>
    <w:tbl>
      <w:tblPr>
        <w:tblpPr w:leftFromText="181" w:rightFromText="181" w:topFromText="142" w:bottomFromText="142" w:vertAnchor="text" w:tblpY="1"/>
        <w:tblW w:w="98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Participant details"/>
        <w:tblDescription w:val="Two columns with four rows. The first column's rows list Full name, Date of birth, Current address and NDIS participant number. The second column is for your response."/>
      </w:tblPr>
      <w:tblGrid>
        <w:gridCol w:w="4535"/>
        <w:gridCol w:w="5329"/>
      </w:tblGrid>
      <w:tr w:rsidR="002B3279" w:rsidRPr="00A9028F" w14:paraId="76F2DE8F" w14:textId="77777777" w:rsidTr="0052453B">
        <w:tc>
          <w:tcPr>
            <w:tcW w:w="4535" w:type="dxa"/>
            <w:shd w:val="clear" w:color="auto" w:fill="F2F2F2" w:themeFill="background1" w:themeFillShade="F2"/>
            <w:vAlign w:val="center"/>
          </w:tcPr>
          <w:p w14:paraId="3D90B913" w14:textId="77777777" w:rsidR="002B3279" w:rsidRPr="00DE4162" w:rsidRDefault="002E1496" w:rsidP="0052453B">
            <w:pPr>
              <w:rPr>
                <w:szCs w:val="24"/>
              </w:rPr>
            </w:pPr>
            <w:r w:rsidRPr="00DE4162">
              <w:rPr>
                <w:szCs w:val="24"/>
              </w:rPr>
              <w:t>Full name</w:t>
            </w:r>
          </w:p>
        </w:tc>
        <w:sdt>
          <w:sdtPr>
            <w:rPr>
              <w:szCs w:val="24"/>
            </w:rPr>
            <w:id w:val="-1029562586"/>
            <w:placeholder>
              <w:docPart w:val="EF3D0CD0095B40CC9F8D4B752D56B16E"/>
            </w:placeholder>
            <w:showingPlcHdr/>
          </w:sdtPr>
          <w:sdtEndPr/>
          <w:sdtContent>
            <w:tc>
              <w:tcPr>
                <w:tcW w:w="5329" w:type="dxa"/>
                <w:vAlign w:val="center"/>
              </w:tcPr>
              <w:p w14:paraId="7418D010" w14:textId="77777777" w:rsidR="002B3279" w:rsidRPr="00A9028F" w:rsidRDefault="002E1496" w:rsidP="0052453B">
                <w:pPr>
                  <w:rPr>
                    <w:szCs w:val="24"/>
                  </w:rPr>
                </w:pPr>
                <w:r w:rsidRPr="00A9028F">
                  <w:rPr>
                    <w:rStyle w:val="PlaceholderText"/>
                    <w:szCs w:val="24"/>
                  </w:rPr>
                  <w:t>Click or tap here to enter text.</w:t>
                </w:r>
              </w:p>
            </w:tc>
          </w:sdtContent>
        </w:sdt>
      </w:tr>
      <w:tr w:rsidR="002B3279" w:rsidRPr="00A9028F" w14:paraId="42ACCDDD" w14:textId="77777777" w:rsidTr="0052453B">
        <w:tc>
          <w:tcPr>
            <w:tcW w:w="4535" w:type="dxa"/>
            <w:shd w:val="clear" w:color="auto" w:fill="F2F2F2" w:themeFill="background1" w:themeFillShade="F2"/>
            <w:vAlign w:val="center"/>
          </w:tcPr>
          <w:p w14:paraId="5E5111C1" w14:textId="77777777" w:rsidR="002B3279" w:rsidRPr="00DE4162" w:rsidRDefault="002E1496" w:rsidP="0052453B">
            <w:pPr>
              <w:rPr>
                <w:szCs w:val="24"/>
              </w:rPr>
            </w:pPr>
            <w:r w:rsidRPr="00DE4162">
              <w:rPr>
                <w:szCs w:val="24"/>
              </w:rPr>
              <w:t>Date of birth</w:t>
            </w:r>
            <w:r w:rsidR="00AE6C00" w:rsidRPr="00DE4162">
              <w:rPr>
                <w:szCs w:val="24"/>
              </w:rPr>
              <w:t xml:space="preserve"> DD/MM/YYYY</w:t>
            </w:r>
          </w:p>
        </w:tc>
        <w:sdt>
          <w:sdtPr>
            <w:rPr>
              <w:rStyle w:val="PlaceholderText"/>
              <w:szCs w:val="24"/>
            </w:rPr>
            <w:id w:val="-1628229735"/>
            <w:placeholder>
              <w:docPart w:val="77C5B34445454B3FB78D60DC54634E84"/>
            </w:placeholder>
          </w:sdtPr>
          <w:sdtEndPr>
            <w:rPr>
              <w:rStyle w:val="PlaceholderText"/>
            </w:rPr>
          </w:sdtEndPr>
          <w:sdtContent>
            <w:tc>
              <w:tcPr>
                <w:tcW w:w="5329" w:type="dxa"/>
                <w:vAlign w:val="center"/>
              </w:tcPr>
              <w:p w14:paraId="6722F20D" w14:textId="77777777" w:rsidR="002B3279" w:rsidRPr="00A9028F" w:rsidRDefault="00F92168" w:rsidP="0052453B">
                <w:pPr>
                  <w:rPr>
                    <w:rStyle w:val="PlaceholderText"/>
                    <w:szCs w:val="24"/>
                  </w:rPr>
                </w:pPr>
                <w:r w:rsidRPr="00A9028F">
                  <w:rPr>
                    <w:rStyle w:val="PlaceholderText"/>
                    <w:szCs w:val="24"/>
                  </w:rPr>
                  <w:t>DD/MM/YYYY</w:t>
                </w:r>
              </w:p>
            </w:tc>
          </w:sdtContent>
        </w:sdt>
      </w:tr>
      <w:tr w:rsidR="00AE6C00" w:rsidRPr="00A9028F" w14:paraId="4C92BB79" w14:textId="77777777" w:rsidTr="0052453B">
        <w:tc>
          <w:tcPr>
            <w:tcW w:w="4535" w:type="dxa"/>
            <w:shd w:val="clear" w:color="auto" w:fill="F2F2F2" w:themeFill="background1" w:themeFillShade="F2"/>
            <w:vAlign w:val="center"/>
          </w:tcPr>
          <w:p w14:paraId="7A627BC3" w14:textId="77777777" w:rsidR="00AE6C00" w:rsidRPr="00DE4162" w:rsidRDefault="00AE6C00" w:rsidP="0052453B">
            <w:pPr>
              <w:rPr>
                <w:szCs w:val="24"/>
              </w:rPr>
            </w:pPr>
            <w:r w:rsidRPr="00DE4162">
              <w:rPr>
                <w:szCs w:val="24"/>
              </w:rPr>
              <w:t>Current address</w:t>
            </w:r>
          </w:p>
        </w:tc>
        <w:sdt>
          <w:sdtPr>
            <w:rPr>
              <w:rStyle w:val="PlaceholderText"/>
              <w:szCs w:val="24"/>
            </w:rPr>
            <w:id w:val="47422918"/>
            <w:placeholder>
              <w:docPart w:val="DefaultPlaceholder_-1854013440"/>
            </w:placeholder>
            <w:showingPlcHdr/>
          </w:sdtPr>
          <w:sdtEndPr>
            <w:rPr>
              <w:rStyle w:val="PlaceholderText"/>
            </w:rPr>
          </w:sdtEndPr>
          <w:sdtContent>
            <w:tc>
              <w:tcPr>
                <w:tcW w:w="5329" w:type="dxa"/>
                <w:vAlign w:val="center"/>
              </w:tcPr>
              <w:p w14:paraId="2F32D7EF" w14:textId="77777777" w:rsidR="00AE6C00" w:rsidRDefault="000E2A03" w:rsidP="0052453B">
                <w:pPr>
                  <w:rPr>
                    <w:rStyle w:val="PlaceholderText"/>
                    <w:szCs w:val="24"/>
                  </w:rPr>
                </w:pPr>
                <w:r w:rsidRPr="00B374C5">
                  <w:rPr>
                    <w:rStyle w:val="PlaceholderText"/>
                  </w:rPr>
                  <w:t>Click or tap here to enter text.</w:t>
                </w:r>
              </w:p>
            </w:tc>
          </w:sdtContent>
        </w:sdt>
      </w:tr>
      <w:tr w:rsidR="002B3279" w:rsidRPr="00A9028F" w14:paraId="220B4C59" w14:textId="77777777" w:rsidTr="0052453B">
        <w:tc>
          <w:tcPr>
            <w:tcW w:w="4535" w:type="dxa"/>
            <w:shd w:val="clear" w:color="auto" w:fill="F2F2F2" w:themeFill="background1" w:themeFillShade="F2"/>
            <w:vAlign w:val="center"/>
          </w:tcPr>
          <w:p w14:paraId="342EEE05" w14:textId="77777777" w:rsidR="002B3279" w:rsidRPr="00DE4162" w:rsidRDefault="002E1496" w:rsidP="0052453B">
            <w:pPr>
              <w:rPr>
                <w:szCs w:val="24"/>
              </w:rPr>
            </w:pPr>
            <w:r w:rsidRPr="00DE4162">
              <w:rPr>
                <w:szCs w:val="24"/>
              </w:rPr>
              <w:t>NDIS number</w:t>
            </w:r>
          </w:p>
        </w:tc>
        <w:sdt>
          <w:sdtPr>
            <w:rPr>
              <w:szCs w:val="24"/>
            </w:rPr>
            <w:id w:val="-1645648511"/>
            <w:placeholder>
              <w:docPart w:val="5A4F7CD13D4E4AED9AFE872B4F68154D"/>
            </w:placeholder>
            <w:showingPlcHdr/>
          </w:sdtPr>
          <w:sdtEndPr/>
          <w:sdtContent>
            <w:tc>
              <w:tcPr>
                <w:tcW w:w="5329" w:type="dxa"/>
                <w:vAlign w:val="center"/>
              </w:tcPr>
              <w:p w14:paraId="076E0039" w14:textId="77777777" w:rsidR="002B3279" w:rsidRPr="00A9028F" w:rsidRDefault="002E1496" w:rsidP="0052453B">
                <w:pPr>
                  <w:rPr>
                    <w:szCs w:val="24"/>
                  </w:rPr>
                </w:pPr>
                <w:r w:rsidRPr="00A9028F">
                  <w:rPr>
                    <w:rStyle w:val="PlaceholderText"/>
                    <w:szCs w:val="24"/>
                  </w:rPr>
                  <w:t>Click or tap here to enter text.</w:t>
                </w:r>
              </w:p>
            </w:tc>
          </w:sdtContent>
        </w:sdt>
      </w:tr>
    </w:tbl>
    <w:p w14:paraId="267CAA4E" w14:textId="77777777" w:rsidR="00510D6F" w:rsidRPr="009A4EAB" w:rsidRDefault="009A4EAB">
      <w:pPr>
        <w:pStyle w:val="Heading1"/>
      </w:pPr>
      <w:r>
        <w:t>2</w:t>
      </w:r>
      <w:r w:rsidR="00AC1B78" w:rsidRPr="009A4EAB">
        <w:t xml:space="preserve">. </w:t>
      </w:r>
      <w:r w:rsidR="00510D6F" w:rsidRPr="009A4EAB">
        <w:t>Reason for this request</w:t>
      </w:r>
    </w:p>
    <w:p w14:paraId="179E401D" w14:textId="77777777" w:rsidR="00510D6F" w:rsidRDefault="00DB0137" w:rsidP="00510D6F">
      <w:pPr>
        <w:pStyle w:val="Heading2"/>
      </w:pPr>
      <w:r>
        <w:t xml:space="preserve">2.1 </w:t>
      </w:r>
      <w:r w:rsidR="00510D6F">
        <w:t>What is your main reason for this request?</w:t>
      </w:r>
    </w:p>
    <w:p w14:paraId="2D0E60D8" w14:textId="77777777" w:rsidR="00510D6F" w:rsidRDefault="00EE4664" w:rsidP="00510D6F">
      <w:pPr>
        <w:rPr>
          <w:b/>
        </w:rPr>
      </w:pPr>
      <w:r>
        <w:t>Mark</w:t>
      </w:r>
      <w:r w:rsidR="00510D6F">
        <w:t xml:space="preserve"> </w:t>
      </w:r>
      <w:r w:rsidR="005455C7">
        <w:t>‘Yes’</w:t>
      </w:r>
      <w:r w:rsidR="00510D6F">
        <w:t xml:space="preserve"> </w:t>
      </w:r>
      <w:r w:rsidR="00510D6F" w:rsidRPr="0052453B">
        <w:t xml:space="preserve">for </w:t>
      </w:r>
      <w:r w:rsidR="00510D6F" w:rsidRPr="00D47867">
        <w:rPr>
          <w:b/>
        </w:rPr>
        <w:t xml:space="preserve">only </w:t>
      </w:r>
      <w:r w:rsidR="00510D6F" w:rsidRPr="0052453B">
        <w:t>the reasons that apply to you.</w:t>
      </w:r>
    </w:p>
    <w:tbl>
      <w:tblPr>
        <w:tblStyle w:val="TableGrid"/>
        <w:tblW w:w="9918" w:type="dxa"/>
        <w:tblLook w:val="04A0" w:firstRow="1" w:lastRow="0" w:firstColumn="1" w:lastColumn="0" w:noHBand="0" w:noVBand="1"/>
        <w:tblCaption w:val="Reason for this request"/>
        <w:tblDescription w:val="Two columns with 21 rows. The first column has the title &quot;Your reason for this request&quot;. The next 20 rows underneath include options starting with &quot;Not enough formal supports&quot;, then &quot;The health or age of my primary carer&quot; and so on. The second column is for you to mark &quot;Yes&quot; for your response to only those options that apply to you."/>
      </w:tblPr>
      <w:tblGrid>
        <w:gridCol w:w="7225"/>
        <w:gridCol w:w="2693"/>
      </w:tblGrid>
      <w:tr w:rsidR="00312784" w:rsidRPr="000006B8" w14:paraId="422F2807" w14:textId="77777777" w:rsidTr="0052453B">
        <w:trPr>
          <w:trHeight w:val="384"/>
          <w:tblHeader/>
        </w:trPr>
        <w:tc>
          <w:tcPr>
            <w:tcW w:w="7225" w:type="dxa"/>
            <w:shd w:val="clear" w:color="auto" w:fill="F2F2F2" w:themeFill="background1" w:themeFillShade="F2"/>
            <w:vAlign w:val="center"/>
          </w:tcPr>
          <w:p w14:paraId="1BA5FCD0" w14:textId="77777777" w:rsidR="00312784" w:rsidRPr="0052453B" w:rsidRDefault="00312784">
            <w:pPr>
              <w:rPr>
                <w:b/>
              </w:rPr>
            </w:pPr>
            <w:r w:rsidRPr="0052453B">
              <w:rPr>
                <w:b/>
              </w:rPr>
              <w:t>Your reason for this request</w:t>
            </w:r>
          </w:p>
        </w:tc>
        <w:tc>
          <w:tcPr>
            <w:tcW w:w="2693" w:type="dxa"/>
            <w:shd w:val="clear" w:color="auto" w:fill="F2F2F2" w:themeFill="background1" w:themeFillShade="F2"/>
            <w:vAlign w:val="center"/>
          </w:tcPr>
          <w:p w14:paraId="49E06FD5" w14:textId="77777777" w:rsidR="00312784" w:rsidRPr="0052453B" w:rsidRDefault="00312784" w:rsidP="0052453B">
            <w:pPr>
              <w:jc w:val="center"/>
              <w:rPr>
                <w:b/>
              </w:rPr>
            </w:pPr>
            <w:r w:rsidRPr="00312784">
              <w:rPr>
                <w:b/>
              </w:rPr>
              <w:t xml:space="preserve">Only mark if </w:t>
            </w:r>
            <w:r w:rsidR="005455C7">
              <w:rPr>
                <w:b/>
              </w:rPr>
              <w:t>‘Yes’</w:t>
            </w:r>
          </w:p>
        </w:tc>
      </w:tr>
      <w:tr w:rsidR="006B12C9" w:rsidRPr="000006B8" w14:paraId="3A128F7A" w14:textId="77777777" w:rsidTr="0052453B">
        <w:trPr>
          <w:trHeight w:val="384"/>
        </w:trPr>
        <w:tc>
          <w:tcPr>
            <w:tcW w:w="7225" w:type="dxa"/>
            <w:vAlign w:val="center"/>
          </w:tcPr>
          <w:p w14:paraId="261F72BB" w14:textId="77777777" w:rsidR="006B12C9" w:rsidRDefault="006B12C9" w:rsidP="006B12C9">
            <w:r>
              <w:t>I want to live more independently</w:t>
            </w:r>
          </w:p>
        </w:tc>
        <w:tc>
          <w:tcPr>
            <w:tcW w:w="2693" w:type="dxa"/>
            <w:vAlign w:val="center"/>
          </w:tcPr>
          <w:p w14:paraId="1F812FC6" w14:textId="77777777" w:rsidR="006B12C9" w:rsidRDefault="005726DD" w:rsidP="006B12C9">
            <w:pPr>
              <w:jc w:val="center"/>
            </w:pPr>
            <w:sdt>
              <w:sdtPr>
                <w:id w:val="-567502420"/>
                <w14:checkbox>
                  <w14:checked w14:val="0"/>
                  <w14:checkedState w14:val="2612" w14:font="MS Gothic"/>
                  <w14:uncheckedState w14:val="2610" w14:font="MS Gothic"/>
                </w14:checkbox>
              </w:sdtPr>
              <w:sdtEndPr/>
              <w:sdtContent>
                <w:r w:rsidR="006B12C9">
                  <w:rPr>
                    <w:rFonts w:ascii="MS Gothic" w:eastAsia="MS Gothic" w:hAnsi="MS Gothic" w:hint="eastAsia"/>
                  </w:rPr>
                  <w:t>☐</w:t>
                </w:r>
              </w:sdtContent>
            </w:sdt>
            <w:r w:rsidR="006B12C9">
              <w:t xml:space="preserve"> Yes</w:t>
            </w:r>
          </w:p>
        </w:tc>
      </w:tr>
      <w:tr w:rsidR="006B12C9" w:rsidRPr="000006B8" w14:paraId="0D4C4662" w14:textId="77777777" w:rsidTr="0052453B">
        <w:trPr>
          <w:trHeight w:val="384"/>
        </w:trPr>
        <w:tc>
          <w:tcPr>
            <w:tcW w:w="7225" w:type="dxa"/>
            <w:vAlign w:val="center"/>
          </w:tcPr>
          <w:p w14:paraId="75171F46" w14:textId="77777777" w:rsidR="006B12C9" w:rsidRDefault="006B12C9" w:rsidP="006B12C9">
            <w:r>
              <w:t>I want to move out of home for the first time</w:t>
            </w:r>
          </w:p>
        </w:tc>
        <w:tc>
          <w:tcPr>
            <w:tcW w:w="2693" w:type="dxa"/>
            <w:vAlign w:val="center"/>
          </w:tcPr>
          <w:p w14:paraId="1317A61C" w14:textId="77777777" w:rsidR="006B12C9" w:rsidRDefault="005726DD" w:rsidP="006B12C9">
            <w:pPr>
              <w:jc w:val="center"/>
            </w:pPr>
            <w:sdt>
              <w:sdtPr>
                <w:id w:val="-853886020"/>
                <w14:checkbox>
                  <w14:checked w14:val="0"/>
                  <w14:checkedState w14:val="2612" w14:font="MS Gothic"/>
                  <w14:uncheckedState w14:val="2610" w14:font="MS Gothic"/>
                </w14:checkbox>
              </w:sdtPr>
              <w:sdtEndPr/>
              <w:sdtContent>
                <w:r w:rsidR="006B12C9">
                  <w:rPr>
                    <w:rFonts w:ascii="MS Gothic" w:eastAsia="MS Gothic" w:hAnsi="MS Gothic" w:hint="eastAsia"/>
                  </w:rPr>
                  <w:t>☐</w:t>
                </w:r>
              </w:sdtContent>
            </w:sdt>
            <w:r w:rsidR="006B12C9">
              <w:t xml:space="preserve"> Yes</w:t>
            </w:r>
          </w:p>
        </w:tc>
      </w:tr>
      <w:tr w:rsidR="006B12C9" w:rsidRPr="000006B8" w14:paraId="335C4089" w14:textId="77777777" w:rsidTr="0052453B">
        <w:trPr>
          <w:trHeight w:val="384"/>
        </w:trPr>
        <w:tc>
          <w:tcPr>
            <w:tcW w:w="7225" w:type="dxa"/>
            <w:vAlign w:val="center"/>
          </w:tcPr>
          <w:p w14:paraId="4234D8A5" w14:textId="77777777" w:rsidR="006B12C9" w:rsidRDefault="006B12C9" w:rsidP="006B12C9">
            <w:r>
              <w:t>I want to move closer to my family/friends/work/school/friends</w:t>
            </w:r>
          </w:p>
        </w:tc>
        <w:tc>
          <w:tcPr>
            <w:tcW w:w="2693" w:type="dxa"/>
            <w:vAlign w:val="center"/>
          </w:tcPr>
          <w:p w14:paraId="006810E1" w14:textId="13D36AD0" w:rsidR="006B12C9" w:rsidRDefault="005726DD" w:rsidP="006B12C9">
            <w:pPr>
              <w:jc w:val="center"/>
            </w:pPr>
            <w:sdt>
              <w:sdtPr>
                <w:id w:val="2136596059"/>
                <w14:checkbox>
                  <w14:checked w14:val="0"/>
                  <w14:checkedState w14:val="2612" w14:font="MS Gothic"/>
                  <w14:uncheckedState w14:val="2610" w14:font="MS Gothic"/>
                </w14:checkbox>
              </w:sdtPr>
              <w:sdtEndPr/>
              <w:sdtContent>
                <w:r w:rsidR="00771435">
                  <w:rPr>
                    <w:rFonts w:ascii="MS Gothic" w:eastAsia="MS Gothic" w:hAnsi="MS Gothic" w:hint="eastAsia"/>
                  </w:rPr>
                  <w:t>☐</w:t>
                </w:r>
              </w:sdtContent>
            </w:sdt>
            <w:r w:rsidR="006B12C9">
              <w:t xml:space="preserve"> Yes</w:t>
            </w:r>
          </w:p>
        </w:tc>
      </w:tr>
      <w:tr w:rsidR="006B12C9" w:rsidRPr="000006B8" w14:paraId="33E4813E" w14:textId="77777777" w:rsidTr="0052453B">
        <w:trPr>
          <w:trHeight w:val="384"/>
        </w:trPr>
        <w:tc>
          <w:tcPr>
            <w:tcW w:w="7225" w:type="dxa"/>
            <w:vAlign w:val="center"/>
          </w:tcPr>
          <w:p w14:paraId="75249578" w14:textId="77777777" w:rsidR="006B12C9" w:rsidRDefault="006B12C9" w:rsidP="006B12C9">
            <w:r w:rsidRPr="000006B8">
              <w:t xml:space="preserve">The health or age of </w:t>
            </w:r>
            <w:r>
              <w:t xml:space="preserve">my </w:t>
            </w:r>
            <w:r w:rsidRPr="000006B8">
              <w:t>primary carer</w:t>
            </w:r>
          </w:p>
        </w:tc>
        <w:tc>
          <w:tcPr>
            <w:tcW w:w="2693" w:type="dxa"/>
            <w:vAlign w:val="center"/>
          </w:tcPr>
          <w:p w14:paraId="178712AF" w14:textId="77777777" w:rsidR="006B12C9" w:rsidRDefault="005726DD" w:rsidP="006B12C9">
            <w:pPr>
              <w:jc w:val="center"/>
            </w:pPr>
            <w:sdt>
              <w:sdtPr>
                <w:id w:val="-521245149"/>
                <w14:checkbox>
                  <w14:checked w14:val="0"/>
                  <w14:checkedState w14:val="2612" w14:font="MS Gothic"/>
                  <w14:uncheckedState w14:val="2610" w14:font="MS Gothic"/>
                </w14:checkbox>
              </w:sdtPr>
              <w:sdtEndPr/>
              <w:sdtContent>
                <w:r w:rsidR="006B12C9">
                  <w:rPr>
                    <w:rFonts w:ascii="MS Gothic" w:eastAsia="MS Gothic" w:hAnsi="MS Gothic" w:hint="eastAsia"/>
                  </w:rPr>
                  <w:t>☐</w:t>
                </w:r>
              </w:sdtContent>
            </w:sdt>
            <w:r w:rsidR="006B12C9">
              <w:t xml:space="preserve"> Yes</w:t>
            </w:r>
          </w:p>
        </w:tc>
      </w:tr>
      <w:tr w:rsidR="00510D6F" w:rsidRPr="000006B8" w14:paraId="52E7526E" w14:textId="77777777" w:rsidTr="0052453B">
        <w:trPr>
          <w:trHeight w:val="384"/>
        </w:trPr>
        <w:tc>
          <w:tcPr>
            <w:tcW w:w="7225" w:type="dxa"/>
            <w:vAlign w:val="center"/>
          </w:tcPr>
          <w:p w14:paraId="603EEDCE" w14:textId="77777777" w:rsidR="00510D6F" w:rsidRPr="000006B8" w:rsidRDefault="00EE0304">
            <w:r>
              <w:t xml:space="preserve">I don’t have enough </w:t>
            </w:r>
            <w:r w:rsidRPr="000006B8">
              <w:t>informal support</w:t>
            </w:r>
            <w:r>
              <w:t>s</w:t>
            </w:r>
          </w:p>
        </w:tc>
        <w:tc>
          <w:tcPr>
            <w:tcW w:w="2693" w:type="dxa"/>
            <w:vAlign w:val="center"/>
          </w:tcPr>
          <w:p w14:paraId="6935E035" w14:textId="77777777" w:rsidR="00510D6F" w:rsidRPr="000006B8" w:rsidRDefault="005726DD" w:rsidP="0052453B">
            <w:pPr>
              <w:jc w:val="center"/>
            </w:pPr>
            <w:sdt>
              <w:sdtPr>
                <w:id w:val="1446110142"/>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76A44D85" w14:textId="77777777" w:rsidTr="0052453B">
        <w:trPr>
          <w:trHeight w:val="384"/>
        </w:trPr>
        <w:tc>
          <w:tcPr>
            <w:tcW w:w="7225" w:type="dxa"/>
            <w:vAlign w:val="center"/>
          </w:tcPr>
          <w:p w14:paraId="0F52257F" w14:textId="77777777" w:rsidR="00510D6F" w:rsidRPr="000006B8" w:rsidRDefault="00FD20C1">
            <w:r>
              <w:t>I am experiencing/have experienced family/domestic violence</w:t>
            </w:r>
          </w:p>
        </w:tc>
        <w:tc>
          <w:tcPr>
            <w:tcW w:w="2693" w:type="dxa"/>
            <w:vAlign w:val="center"/>
          </w:tcPr>
          <w:p w14:paraId="5D754350" w14:textId="77777777" w:rsidR="00510D6F" w:rsidRPr="000006B8" w:rsidRDefault="005726DD" w:rsidP="0052453B">
            <w:pPr>
              <w:jc w:val="center"/>
            </w:pPr>
            <w:sdt>
              <w:sdtPr>
                <w:id w:val="1272824940"/>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046FCEAF" w14:textId="77777777" w:rsidTr="0052453B">
        <w:trPr>
          <w:trHeight w:val="384"/>
        </w:trPr>
        <w:tc>
          <w:tcPr>
            <w:tcW w:w="7225" w:type="dxa"/>
            <w:vAlign w:val="center"/>
          </w:tcPr>
          <w:p w14:paraId="183ED204" w14:textId="77777777" w:rsidR="00510D6F" w:rsidRPr="000006B8" w:rsidRDefault="00396CEC">
            <w:r>
              <w:t>I am experiencing/have experienced f</w:t>
            </w:r>
            <w:r w:rsidR="00510D6F" w:rsidRPr="000006B8">
              <w:t>amily</w:t>
            </w:r>
            <w:r>
              <w:t xml:space="preserve"> or </w:t>
            </w:r>
            <w:r w:rsidR="00510D6F" w:rsidRPr="000006B8">
              <w:t>relationship breakdown</w:t>
            </w:r>
          </w:p>
        </w:tc>
        <w:tc>
          <w:tcPr>
            <w:tcW w:w="2693" w:type="dxa"/>
            <w:vAlign w:val="center"/>
          </w:tcPr>
          <w:p w14:paraId="3D0BB01B" w14:textId="77777777" w:rsidR="00510D6F" w:rsidRPr="000006B8" w:rsidRDefault="005726DD" w:rsidP="0052453B">
            <w:pPr>
              <w:jc w:val="center"/>
            </w:pPr>
            <w:sdt>
              <w:sdtPr>
                <w:id w:val="251635078"/>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785EF4FB" w14:textId="77777777" w:rsidTr="0052453B">
        <w:trPr>
          <w:trHeight w:val="384"/>
        </w:trPr>
        <w:tc>
          <w:tcPr>
            <w:tcW w:w="7225" w:type="dxa"/>
            <w:vAlign w:val="center"/>
          </w:tcPr>
          <w:p w14:paraId="5058BF01" w14:textId="72DFA08D" w:rsidR="00510D6F" w:rsidRPr="000006B8" w:rsidRDefault="00510D6F">
            <w:r w:rsidRPr="000006B8">
              <w:t xml:space="preserve">Community </w:t>
            </w:r>
            <w:r w:rsidR="00467F7E">
              <w:t>h</w:t>
            </w:r>
            <w:r w:rsidRPr="000006B8">
              <w:t>ousing</w:t>
            </w:r>
          </w:p>
        </w:tc>
        <w:tc>
          <w:tcPr>
            <w:tcW w:w="2693" w:type="dxa"/>
            <w:vAlign w:val="center"/>
          </w:tcPr>
          <w:p w14:paraId="77A46260" w14:textId="77777777" w:rsidR="00510D6F" w:rsidRPr="000006B8" w:rsidRDefault="005726DD" w:rsidP="0052453B">
            <w:pPr>
              <w:jc w:val="center"/>
            </w:pPr>
            <w:sdt>
              <w:sdtPr>
                <w:id w:val="1870102865"/>
                <w14:checkbox>
                  <w14:checked w14:val="0"/>
                  <w14:checkedState w14:val="2612" w14:font="MS Gothic"/>
                  <w14:uncheckedState w14:val="2610" w14:font="MS Gothic"/>
                </w14:checkbox>
              </w:sdtPr>
              <w:sdtEndPr/>
              <w:sdtContent>
                <w:r w:rsidR="00BB5B93">
                  <w:rPr>
                    <w:rFonts w:ascii="MS Gothic" w:eastAsia="MS Gothic" w:hAnsi="MS Gothic" w:hint="eastAsia"/>
                  </w:rPr>
                  <w:t>☐</w:t>
                </w:r>
              </w:sdtContent>
            </w:sdt>
            <w:r w:rsidR="00510D6F">
              <w:t xml:space="preserve"> Yes</w:t>
            </w:r>
          </w:p>
        </w:tc>
      </w:tr>
      <w:tr w:rsidR="00510D6F" w:rsidRPr="000006B8" w14:paraId="775340ED" w14:textId="77777777" w:rsidTr="0052453B">
        <w:trPr>
          <w:trHeight w:val="384"/>
        </w:trPr>
        <w:tc>
          <w:tcPr>
            <w:tcW w:w="7225" w:type="dxa"/>
            <w:vAlign w:val="center"/>
          </w:tcPr>
          <w:p w14:paraId="6DE947FA" w14:textId="77777777" w:rsidR="00510D6F" w:rsidRPr="000E2A03" w:rsidRDefault="00CF2A3A">
            <w:r>
              <w:t>My c</w:t>
            </w:r>
            <w:r w:rsidR="00510D6F" w:rsidRPr="000E2A03">
              <w:t xml:space="preserve">urrent housing </w:t>
            </w:r>
            <w:r>
              <w:t xml:space="preserve">arrangement </w:t>
            </w:r>
            <w:r w:rsidR="00510D6F" w:rsidRPr="000E2A03">
              <w:t>is overcrowded</w:t>
            </w:r>
          </w:p>
        </w:tc>
        <w:tc>
          <w:tcPr>
            <w:tcW w:w="2693" w:type="dxa"/>
            <w:vAlign w:val="center"/>
          </w:tcPr>
          <w:p w14:paraId="297B3955" w14:textId="77777777" w:rsidR="00510D6F" w:rsidRPr="000E2A03" w:rsidRDefault="005726DD" w:rsidP="0052453B">
            <w:pPr>
              <w:jc w:val="center"/>
            </w:pPr>
            <w:sdt>
              <w:sdtPr>
                <w:id w:val="1724243565"/>
                <w14:checkbox>
                  <w14:checked w14:val="0"/>
                  <w14:checkedState w14:val="2612" w14:font="MS Gothic"/>
                  <w14:uncheckedState w14:val="2610" w14:font="MS Gothic"/>
                </w14:checkbox>
              </w:sdtPr>
              <w:sdtEndPr/>
              <w:sdtContent>
                <w:r w:rsidR="00510D6F" w:rsidRPr="000E2A03">
                  <w:rPr>
                    <w:rFonts w:ascii="MS Gothic" w:eastAsia="MS Gothic" w:hAnsi="MS Gothic"/>
                  </w:rPr>
                  <w:t>☐</w:t>
                </w:r>
              </w:sdtContent>
            </w:sdt>
            <w:r w:rsidR="00510D6F" w:rsidRPr="000E2A03">
              <w:t xml:space="preserve"> Yes</w:t>
            </w:r>
          </w:p>
        </w:tc>
      </w:tr>
      <w:tr w:rsidR="00510D6F" w:rsidRPr="000006B8" w14:paraId="6BB618BC" w14:textId="77777777" w:rsidTr="0052453B">
        <w:trPr>
          <w:trHeight w:val="384"/>
        </w:trPr>
        <w:tc>
          <w:tcPr>
            <w:tcW w:w="7225" w:type="dxa"/>
            <w:vAlign w:val="center"/>
          </w:tcPr>
          <w:p w14:paraId="4FEEB623" w14:textId="77777777" w:rsidR="00510D6F" w:rsidRPr="000006B8" w:rsidRDefault="00CF2A3A">
            <w:r>
              <w:t xml:space="preserve">I am not </w:t>
            </w:r>
            <w:r w:rsidR="00510D6F" w:rsidRPr="000006B8">
              <w:t xml:space="preserve">able to live with </w:t>
            </w:r>
            <w:r>
              <w:t xml:space="preserve">my </w:t>
            </w:r>
            <w:r w:rsidR="00510D6F" w:rsidRPr="000006B8">
              <w:t>immediate family</w:t>
            </w:r>
          </w:p>
        </w:tc>
        <w:tc>
          <w:tcPr>
            <w:tcW w:w="2693" w:type="dxa"/>
            <w:vAlign w:val="center"/>
          </w:tcPr>
          <w:p w14:paraId="13CE483D" w14:textId="77777777" w:rsidR="00510D6F" w:rsidRPr="000006B8" w:rsidRDefault="005726DD" w:rsidP="0052453B">
            <w:pPr>
              <w:jc w:val="center"/>
            </w:pPr>
            <w:sdt>
              <w:sdtPr>
                <w:id w:val="1477175714"/>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48AB6595" w14:textId="77777777" w:rsidTr="0052453B">
        <w:trPr>
          <w:trHeight w:val="384"/>
        </w:trPr>
        <w:tc>
          <w:tcPr>
            <w:tcW w:w="7225" w:type="dxa"/>
            <w:vAlign w:val="center"/>
          </w:tcPr>
          <w:p w14:paraId="43DFD690" w14:textId="77777777" w:rsidR="00510D6F" w:rsidRPr="000006B8" w:rsidRDefault="00CF2A3A">
            <w:r>
              <w:t>My current l</w:t>
            </w:r>
            <w:r w:rsidR="00510D6F" w:rsidRPr="000006B8">
              <w:t>ease has ended or is ending soon</w:t>
            </w:r>
          </w:p>
        </w:tc>
        <w:tc>
          <w:tcPr>
            <w:tcW w:w="2693" w:type="dxa"/>
            <w:vAlign w:val="center"/>
          </w:tcPr>
          <w:p w14:paraId="7D372C4C" w14:textId="77777777" w:rsidR="00510D6F" w:rsidRPr="000006B8" w:rsidRDefault="005726DD" w:rsidP="0052453B">
            <w:pPr>
              <w:jc w:val="center"/>
            </w:pPr>
            <w:sdt>
              <w:sdtPr>
                <w:id w:val="1301963684"/>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5AC4BA6D" w14:textId="77777777" w:rsidTr="0052453B">
        <w:trPr>
          <w:trHeight w:val="384"/>
        </w:trPr>
        <w:tc>
          <w:tcPr>
            <w:tcW w:w="7225" w:type="dxa"/>
            <w:vAlign w:val="center"/>
          </w:tcPr>
          <w:p w14:paraId="7264D646" w14:textId="77777777" w:rsidR="00510D6F" w:rsidRPr="000006B8" w:rsidRDefault="00CF2A3A">
            <w:r>
              <w:t>I received a</w:t>
            </w:r>
            <w:r w:rsidR="00510D6F" w:rsidRPr="000006B8">
              <w:t>n eviction notice</w:t>
            </w:r>
          </w:p>
        </w:tc>
        <w:tc>
          <w:tcPr>
            <w:tcW w:w="2693" w:type="dxa"/>
            <w:vAlign w:val="center"/>
          </w:tcPr>
          <w:p w14:paraId="217D30C5" w14:textId="77777777" w:rsidR="00510D6F" w:rsidRPr="000006B8" w:rsidRDefault="005726DD" w:rsidP="0052453B">
            <w:pPr>
              <w:jc w:val="center"/>
            </w:pPr>
            <w:sdt>
              <w:sdtPr>
                <w:id w:val="-586921896"/>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154ECFDC" w14:textId="77777777" w:rsidTr="0052453B">
        <w:trPr>
          <w:trHeight w:val="384"/>
        </w:trPr>
        <w:tc>
          <w:tcPr>
            <w:tcW w:w="7225" w:type="dxa"/>
            <w:vAlign w:val="center"/>
          </w:tcPr>
          <w:p w14:paraId="4830BEAA" w14:textId="77777777" w:rsidR="00510D6F" w:rsidRPr="000006B8" w:rsidRDefault="00CF2A3A">
            <w:r>
              <w:t>I have received a w</w:t>
            </w:r>
            <w:r w:rsidR="00510D6F" w:rsidRPr="000006B8">
              <w:t>arrant of possession</w:t>
            </w:r>
          </w:p>
        </w:tc>
        <w:tc>
          <w:tcPr>
            <w:tcW w:w="2693" w:type="dxa"/>
            <w:vAlign w:val="center"/>
          </w:tcPr>
          <w:p w14:paraId="110F5C26" w14:textId="77777777" w:rsidR="00510D6F" w:rsidRPr="000006B8" w:rsidRDefault="005726DD" w:rsidP="0052453B">
            <w:pPr>
              <w:jc w:val="center"/>
            </w:pPr>
            <w:sdt>
              <w:sdtPr>
                <w:id w:val="-1296447162"/>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73E59E27" w14:textId="77777777" w:rsidTr="0052453B">
        <w:trPr>
          <w:trHeight w:val="384"/>
        </w:trPr>
        <w:tc>
          <w:tcPr>
            <w:tcW w:w="7225" w:type="dxa"/>
            <w:vAlign w:val="center"/>
          </w:tcPr>
          <w:p w14:paraId="0B88EB4A" w14:textId="77777777" w:rsidR="00510D6F" w:rsidRPr="000006B8" w:rsidRDefault="00376151">
            <w:r>
              <w:lastRenderedPageBreak/>
              <w:t>I have received a n</w:t>
            </w:r>
            <w:r w:rsidR="00510D6F" w:rsidRPr="000006B8">
              <w:t>otice of termination/</w:t>
            </w:r>
            <w:r w:rsidR="00510D6F">
              <w:t xml:space="preserve">my </w:t>
            </w:r>
            <w:r w:rsidR="00510D6F" w:rsidRPr="000006B8">
              <w:t xml:space="preserve">tenancy </w:t>
            </w:r>
            <w:r w:rsidR="00510D6F">
              <w:t xml:space="preserve">is </w:t>
            </w:r>
            <w:r w:rsidR="00510D6F" w:rsidRPr="000006B8">
              <w:t>at risk</w:t>
            </w:r>
          </w:p>
        </w:tc>
        <w:tc>
          <w:tcPr>
            <w:tcW w:w="2693" w:type="dxa"/>
            <w:vAlign w:val="center"/>
          </w:tcPr>
          <w:p w14:paraId="1EB72A7C" w14:textId="77777777" w:rsidR="00510D6F" w:rsidRPr="000006B8" w:rsidRDefault="005726DD" w:rsidP="0052453B">
            <w:pPr>
              <w:jc w:val="center"/>
            </w:pPr>
            <w:sdt>
              <w:sdtPr>
                <w:id w:val="-199244714"/>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426DB558" w14:textId="77777777" w:rsidTr="0052453B">
        <w:trPr>
          <w:trHeight w:val="384"/>
        </w:trPr>
        <w:tc>
          <w:tcPr>
            <w:tcW w:w="7225" w:type="dxa"/>
            <w:vAlign w:val="center"/>
          </w:tcPr>
          <w:p w14:paraId="4AF12678" w14:textId="77777777" w:rsidR="00510D6F" w:rsidRPr="000006B8" w:rsidRDefault="00376151">
            <w:r>
              <w:t xml:space="preserve">I can’t </w:t>
            </w:r>
            <w:r w:rsidR="00510D6F" w:rsidRPr="000006B8">
              <w:t xml:space="preserve">pay </w:t>
            </w:r>
            <w:r>
              <w:t xml:space="preserve">my </w:t>
            </w:r>
            <w:r w:rsidR="00510D6F" w:rsidRPr="000006B8">
              <w:t>rent/</w:t>
            </w:r>
            <w:r w:rsidR="00396CEC">
              <w:t>my ren</w:t>
            </w:r>
            <w:r>
              <w:t xml:space="preserve">t is </w:t>
            </w:r>
            <w:r w:rsidR="00510D6F" w:rsidRPr="000006B8">
              <w:t>unaffordable</w:t>
            </w:r>
          </w:p>
        </w:tc>
        <w:tc>
          <w:tcPr>
            <w:tcW w:w="2693" w:type="dxa"/>
            <w:vAlign w:val="center"/>
          </w:tcPr>
          <w:p w14:paraId="205D9D71" w14:textId="77777777" w:rsidR="00510D6F" w:rsidRPr="000006B8" w:rsidRDefault="005726DD" w:rsidP="0052453B">
            <w:pPr>
              <w:jc w:val="center"/>
            </w:pPr>
            <w:sdt>
              <w:sdtPr>
                <w:id w:val="1982344978"/>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34A517CD" w14:textId="77777777" w:rsidTr="0052453B">
        <w:trPr>
          <w:trHeight w:val="384"/>
        </w:trPr>
        <w:tc>
          <w:tcPr>
            <w:tcW w:w="7225" w:type="dxa"/>
            <w:vAlign w:val="center"/>
          </w:tcPr>
          <w:p w14:paraId="05D2BAC7" w14:textId="77777777" w:rsidR="00510D6F" w:rsidRPr="000006B8" w:rsidRDefault="00376151">
            <w:r>
              <w:t>I am a homeowner and I am e</w:t>
            </w:r>
            <w:r w:rsidR="00510D6F" w:rsidRPr="000006B8">
              <w:t>xperiencing mortgage stress</w:t>
            </w:r>
          </w:p>
        </w:tc>
        <w:tc>
          <w:tcPr>
            <w:tcW w:w="2693" w:type="dxa"/>
            <w:vAlign w:val="center"/>
          </w:tcPr>
          <w:p w14:paraId="0054148D" w14:textId="77777777" w:rsidR="00510D6F" w:rsidRPr="000006B8" w:rsidRDefault="005726DD" w:rsidP="0052453B">
            <w:pPr>
              <w:jc w:val="center"/>
            </w:pPr>
            <w:sdt>
              <w:sdtPr>
                <w:id w:val="407739428"/>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72CFB3D4" w14:textId="77777777" w:rsidTr="0052453B">
        <w:trPr>
          <w:trHeight w:val="384"/>
        </w:trPr>
        <w:tc>
          <w:tcPr>
            <w:tcW w:w="7225" w:type="dxa"/>
            <w:vAlign w:val="center"/>
          </w:tcPr>
          <w:p w14:paraId="3C8EDE41" w14:textId="77777777" w:rsidR="00510D6F" w:rsidRPr="000006B8" w:rsidRDefault="00376151">
            <w:r>
              <w:t>My current p</w:t>
            </w:r>
            <w:r w:rsidR="00510D6F" w:rsidRPr="000006B8">
              <w:t>roperty</w:t>
            </w:r>
            <w:r>
              <w:t xml:space="preserve"> is </w:t>
            </w:r>
            <w:r w:rsidR="00510D6F" w:rsidRPr="000006B8">
              <w:t>substandard</w:t>
            </w:r>
          </w:p>
        </w:tc>
        <w:tc>
          <w:tcPr>
            <w:tcW w:w="2693" w:type="dxa"/>
            <w:vAlign w:val="center"/>
          </w:tcPr>
          <w:p w14:paraId="4FF1301D" w14:textId="77777777" w:rsidR="00510D6F" w:rsidRPr="000006B8" w:rsidRDefault="005726DD" w:rsidP="0052453B">
            <w:pPr>
              <w:jc w:val="center"/>
            </w:pPr>
            <w:sdt>
              <w:sdtPr>
                <w:id w:val="2143621403"/>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20AE4698" w14:textId="77777777" w:rsidTr="0052453B">
        <w:trPr>
          <w:trHeight w:val="384"/>
        </w:trPr>
        <w:tc>
          <w:tcPr>
            <w:tcW w:w="7225" w:type="dxa"/>
            <w:vAlign w:val="center"/>
          </w:tcPr>
          <w:p w14:paraId="2532D06A" w14:textId="77777777" w:rsidR="00510D6F" w:rsidRPr="000006B8" w:rsidRDefault="00376151">
            <w:r>
              <w:t>My current property is dangerous/i</w:t>
            </w:r>
            <w:r w:rsidR="00510D6F" w:rsidRPr="000006B8">
              <w:t>n need of repair</w:t>
            </w:r>
            <w:r>
              <w:t>s</w:t>
            </w:r>
          </w:p>
        </w:tc>
        <w:tc>
          <w:tcPr>
            <w:tcW w:w="2693" w:type="dxa"/>
            <w:vAlign w:val="center"/>
          </w:tcPr>
          <w:p w14:paraId="29724ADA" w14:textId="77777777" w:rsidR="00510D6F" w:rsidRPr="000006B8" w:rsidRDefault="005726DD" w:rsidP="0052453B">
            <w:pPr>
              <w:jc w:val="center"/>
            </w:pPr>
            <w:sdt>
              <w:sdtPr>
                <w:id w:val="-2136635375"/>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7E6B9EF9" w14:textId="77777777" w:rsidTr="0052453B">
        <w:trPr>
          <w:trHeight w:val="384"/>
        </w:trPr>
        <w:tc>
          <w:tcPr>
            <w:tcW w:w="7225" w:type="dxa"/>
            <w:vAlign w:val="center"/>
          </w:tcPr>
          <w:p w14:paraId="58D6EDF0" w14:textId="77777777" w:rsidR="00510D6F" w:rsidRPr="000006B8" w:rsidRDefault="00510D6F">
            <w:r w:rsidRPr="000006B8">
              <w:t>Design restricts daily living activities – such as bathing or mobility</w:t>
            </w:r>
          </w:p>
        </w:tc>
        <w:tc>
          <w:tcPr>
            <w:tcW w:w="2693" w:type="dxa"/>
            <w:vAlign w:val="center"/>
          </w:tcPr>
          <w:p w14:paraId="4872FD48" w14:textId="77777777" w:rsidR="00510D6F" w:rsidRPr="000006B8" w:rsidRDefault="005726DD" w:rsidP="0052453B">
            <w:pPr>
              <w:jc w:val="center"/>
            </w:pPr>
            <w:sdt>
              <w:sdtPr>
                <w:id w:val="1112249504"/>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162C24FE" w14:textId="77777777" w:rsidTr="0052453B">
        <w:trPr>
          <w:trHeight w:val="384"/>
        </w:trPr>
        <w:tc>
          <w:tcPr>
            <w:tcW w:w="7225" w:type="dxa"/>
            <w:vAlign w:val="center"/>
          </w:tcPr>
          <w:p w14:paraId="01BEC546" w14:textId="77777777" w:rsidR="00510D6F" w:rsidRPr="000006B8" w:rsidRDefault="00376151">
            <w:r>
              <w:t>My current living arrangement a</w:t>
            </w:r>
            <w:r w:rsidR="00510D6F" w:rsidRPr="000006B8">
              <w:t xml:space="preserve">ggravates </w:t>
            </w:r>
            <w:r>
              <w:t xml:space="preserve">my </w:t>
            </w:r>
            <w:r w:rsidR="00510D6F" w:rsidRPr="000006B8">
              <w:t>disability/medical condition</w:t>
            </w:r>
          </w:p>
        </w:tc>
        <w:tc>
          <w:tcPr>
            <w:tcW w:w="2693" w:type="dxa"/>
            <w:vAlign w:val="center"/>
          </w:tcPr>
          <w:p w14:paraId="0EA2CA00" w14:textId="77777777" w:rsidR="00510D6F" w:rsidRPr="000006B8" w:rsidRDefault="005726DD" w:rsidP="0052453B">
            <w:pPr>
              <w:jc w:val="center"/>
            </w:pPr>
            <w:sdt>
              <w:sdtPr>
                <w:id w:val="471341433"/>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0A84CD65" w14:textId="77777777" w:rsidTr="0052453B">
        <w:trPr>
          <w:trHeight w:val="384"/>
        </w:trPr>
        <w:tc>
          <w:tcPr>
            <w:tcW w:w="7225" w:type="dxa"/>
            <w:vAlign w:val="center"/>
          </w:tcPr>
          <w:p w14:paraId="3693D73A" w14:textId="77777777" w:rsidR="00510D6F" w:rsidRPr="000006B8" w:rsidRDefault="00376151">
            <w:r>
              <w:t>I am l</w:t>
            </w:r>
            <w:r w:rsidR="00510D6F" w:rsidRPr="000006B8">
              <w:t xml:space="preserve">eaving </w:t>
            </w:r>
            <w:r>
              <w:t>h</w:t>
            </w:r>
            <w:r w:rsidR="00510D6F" w:rsidRPr="000006B8">
              <w:t>ospital</w:t>
            </w:r>
          </w:p>
        </w:tc>
        <w:tc>
          <w:tcPr>
            <w:tcW w:w="2693" w:type="dxa"/>
            <w:vAlign w:val="center"/>
          </w:tcPr>
          <w:p w14:paraId="60B49353" w14:textId="77777777" w:rsidR="00510D6F" w:rsidRPr="000006B8" w:rsidRDefault="005726DD" w:rsidP="0052453B">
            <w:pPr>
              <w:jc w:val="center"/>
            </w:pPr>
            <w:sdt>
              <w:sdtPr>
                <w:id w:val="-1925649375"/>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605FDD68" w14:textId="77777777" w:rsidTr="0052453B">
        <w:trPr>
          <w:trHeight w:val="384"/>
        </w:trPr>
        <w:tc>
          <w:tcPr>
            <w:tcW w:w="7225" w:type="dxa"/>
            <w:vAlign w:val="center"/>
          </w:tcPr>
          <w:p w14:paraId="23C840EF" w14:textId="77777777" w:rsidR="00510D6F" w:rsidRPr="000006B8" w:rsidRDefault="00376151">
            <w:r>
              <w:t xml:space="preserve">I am leaving </w:t>
            </w:r>
            <w:r w:rsidR="0075650B">
              <w:t>care</w:t>
            </w:r>
            <w:r>
              <w:t>/</w:t>
            </w:r>
            <w:r w:rsidR="0075650B">
              <w:t>child protection</w:t>
            </w:r>
          </w:p>
        </w:tc>
        <w:tc>
          <w:tcPr>
            <w:tcW w:w="2693" w:type="dxa"/>
            <w:vAlign w:val="center"/>
          </w:tcPr>
          <w:p w14:paraId="546FCEDD" w14:textId="77777777" w:rsidR="00510D6F" w:rsidRPr="000006B8" w:rsidRDefault="005726DD" w:rsidP="0052453B">
            <w:pPr>
              <w:jc w:val="center"/>
            </w:pPr>
            <w:sdt>
              <w:sdtPr>
                <w:id w:val="172609540"/>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r w:rsidR="00510D6F" w:rsidRPr="000006B8" w14:paraId="16452B98" w14:textId="77777777" w:rsidTr="0052453B">
        <w:trPr>
          <w:trHeight w:val="384"/>
        </w:trPr>
        <w:tc>
          <w:tcPr>
            <w:tcW w:w="7225" w:type="dxa"/>
            <w:vAlign w:val="center"/>
          </w:tcPr>
          <w:p w14:paraId="58BDD8EA" w14:textId="77777777" w:rsidR="00510D6F" w:rsidRPr="000006B8" w:rsidRDefault="00376151">
            <w:r>
              <w:t xml:space="preserve">I am leaving a </w:t>
            </w:r>
            <w:r w:rsidR="00510D6F" w:rsidRPr="000006B8">
              <w:t>custodial setting</w:t>
            </w:r>
          </w:p>
        </w:tc>
        <w:tc>
          <w:tcPr>
            <w:tcW w:w="2693" w:type="dxa"/>
            <w:vAlign w:val="center"/>
          </w:tcPr>
          <w:p w14:paraId="063765B3" w14:textId="77777777" w:rsidR="00510D6F" w:rsidRPr="000006B8" w:rsidRDefault="005726DD" w:rsidP="0052453B">
            <w:pPr>
              <w:jc w:val="center"/>
            </w:pPr>
            <w:sdt>
              <w:sdtPr>
                <w:id w:val="-1654831290"/>
                <w14:checkbox>
                  <w14:checked w14:val="0"/>
                  <w14:checkedState w14:val="2612" w14:font="MS Gothic"/>
                  <w14:uncheckedState w14:val="2610" w14:font="MS Gothic"/>
                </w14:checkbox>
              </w:sdtPr>
              <w:sdtEndPr/>
              <w:sdtContent>
                <w:r w:rsidR="00510D6F">
                  <w:rPr>
                    <w:rFonts w:ascii="MS Gothic" w:eastAsia="MS Gothic" w:hAnsi="MS Gothic" w:hint="eastAsia"/>
                  </w:rPr>
                  <w:t>☐</w:t>
                </w:r>
              </w:sdtContent>
            </w:sdt>
            <w:r w:rsidR="00510D6F">
              <w:t xml:space="preserve"> Yes</w:t>
            </w:r>
          </w:p>
        </w:tc>
      </w:tr>
    </w:tbl>
    <w:p w14:paraId="76A61618" w14:textId="77777777" w:rsidR="007F141C" w:rsidRDefault="0075650B" w:rsidP="0052453B">
      <w:pPr>
        <w:pStyle w:val="Heading2"/>
      </w:pPr>
      <w:r>
        <w:t>2.</w:t>
      </w:r>
      <w:r w:rsidR="00DB0137">
        <w:t>2</w:t>
      </w:r>
      <w:r>
        <w:t xml:space="preserve"> I</w:t>
      </w:r>
      <w:r w:rsidR="007F141C">
        <w:t>s</w:t>
      </w:r>
      <w:r>
        <w:t xml:space="preserve"> there another reason for your request</w:t>
      </w:r>
      <w:r w:rsidR="007F141C">
        <w:t>?</w:t>
      </w:r>
    </w:p>
    <w:p w14:paraId="5CAA998B" w14:textId="77777777" w:rsidR="0075650B" w:rsidRDefault="005726DD" w:rsidP="0052453B">
      <w:sdt>
        <w:sdtPr>
          <w:id w:val="1412588663"/>
          <w14:checkbox>
            <w14:checked w14:val="0"/>
            <w14:checkedState w14:val="2612" w14:font="MS Gothic"/>
            <w14:uncheckedState w14:val="2610" w14:font="MS Gothic"/>
          </w14:checkbox>
        </w:sdtPr>
        <w:sdtEndPr/>
        <w:sdtContent>
          <w:r w:rsidR="007F141C">
            <w:rPr>
              <w:rFonts w:ascii="MS Gothic" w:eastAsia="MS Gothic" w:hAnsi="MS Gothic" w:hint="eastAsia"/>
            </w:rPr>
            <w:t>☐</w:t>
          </w:r>
        </w:sdtContent>
      </w:sdt>
      <w:r w:rsidR="007F141C">
        <w:t xml:space="preserve"> </w:t>
      </w:r>
      <w:r w:rsidR="007F141C" w:rsidRPr="0052453B">
        <w:rPr>
          <w:b/>
        </w:rPr>
        <w:t>No</w:t>
      </w:r>
      <w:r w:rsidR="007F141C">
        <w:t>. M</w:t>
      </w:r>
      <w:r w:rsidR="0075650B">
        <w:t xml:space="preserve">ove to </w:t>
      </w:r>
      <w:r w:rsidR="0075650B" w:rsidRPr="0052453B">
        <w:t xml:space="preserve">the </w:t>
      </w:r>
      <w:hyperlink w:anchor="_What_is_your" w:history="1">
        <w:r w:rsidR="0075650B" w:rsidRPr="0052453B">
          <w:rPr>
            <w:rStyle w:val="Hyperlink"/>
          </w:rPr>
          <w:t>next question</w:t>
        </w:r>
      </w:hyperlink>
      <w:r w:rsidR="0075650B">
        <w:t>.</w:t>
      </w:r>
    </w:p>
    <w:p w14:paraId="17D14908" w14:textId="77777777" w:rsidR="00D07CB0" w:rsidRPr="00F11A63" w:rsidRDefault="005726DD" w:rsidP="0052453B">
      <w:sdt>
        <w:sdtPr>
          <w:id w:val="944122868"/>
          <w14:checkbox>
            <w14:checked w14:val="0"/>
            <w14:checkedState w14:val="2612" w14:font="MS Gothic"/>
            <w14:uncheckedState w14:val="2610" w14:font="MS Gothic"/>
          </w14:checkbox>
        </w:sdtPr>
        <w:sdtEndPr/>
        <w:sdtContent>
          <w:r w:rsidR="00D07CB0">
            <w:rPr>
              <w:rFonts w:ascii="MS Gothic" w:eastAsia="MS Gothic" w:hAnsi="MS Gothic" w:hint="eastAsia"/>
            </w:rPr>
            <w:t>☐</w:t>
          </w:r>
        </w:sdtContent>
      </w:sdt>
      <w:r w:rsidR="00D07CB0">
        <w:t xml:space="preserve"> </w:t>
      </w:r>
      <w:r w:rsidR="00D07CB0" w:rsidRPr="00E31529">
        <w:rPr>
          <w:b/>
        </w:rPr>
        <w:t>Yes</w:t>
      </w:r>
      <w:r w:rsidR="00D07CB0">
        <w:t>. Please briefly describe it below.</w:t>
      </w:r>
    </w:p>
    <w:tbl>
      <w:tblPr>
        <w:tblStyle w:val="TableGrid"/>
        <w:tblW w:w="9918" w:type="dxa"/>
        <w:tblLook w:val="04A0" w:firstRow="1" w:lastRow="0" w:firstColumn="1" w:lastColumn="0" w:noHBand="0" w:noVBand="1"/>
        <w:tblCaption w:val="Another reason for your request"/>
        <w:tblDescription w:val="If there is another reason for your request, this is a blank cell for briefly describing it."/>
      </w:tblPr>
      <w:tblGrid>
        <w:gridCol w:w="9918"/>
      </w:tblGrid>
      <w:tr w:rsidR="0075650B" w14:paraId="2FEA5917" w14:textId="77777777" w:rsidTr="00B22E15">
        <w:trPr>
          <w:trHeight w:val="1701"/>
          <w:tblHeader/>
        </w:trPr>
        <w:sdt>
          <w:sdtPr>
            <w:id w:val="1674531017"/>
            <w:placeholder>
              <w:docPart w:val="DefaultPlaceholder_-1854013440"/>
            </w:placeholder>
            <w:showingPlcHdr/>
          </w:sdtPr>
          <w:sdtEndPr/>
          <w:sdtContent>
            <w:tc>
              <w:tcPr>
                <w:tcW w:w="9918" w:type="dxa"/>
              </w:tcPr>
              <w:p w14:paraId="52EB8216" w14:textId="77777777" w:rsidR="0075650B" w:rsidRDefault="0075650B" w:rsidP="0075650B">
                <w:r w:rsidRPr="00B374C5">
                  <w:rPr>
                    <w:rStyle w:val="PlaceholderText"/>
                  </w:rPr>
                  <w:t>Click or tap here to enter text.</w:t>
                </w:r>
              </w:p>
            </w:tc>
          </w:sdtContent>
        </w:sdt>
      </w:tr>
    </w:tbl>
    <w:p w14:paraId="4C688BB1" w14:textId="77777777" w:rsidR="00510D6F" w:rsidRDefault="0075650B">
      <w:pPr>
        <w:pStyle w:val="Heading1"/>
      </w:pPr>
      <w:r>
        <w:t>3</w:t>
      </w:r>
      <w:r w:rsidR="000E2A03">
        <w:t>. Current living arrangement</w:t>
      </w:r>
    </w:p>
    <w:p w14:paraId="61C3D1F3" w14:textId="77777777" w:rsidR="000E2A03" w:rsidRDefault="00DB0137" w:rsidP="0052453B">
      <w:pPr>
        <w:pStyle w:val="Heading2"/>
      </w:pPr>
      <w:bookmarkStart w:id="0" w:name="_What_is_your"/>
      <w:bookmarkEnd w:id="0"/>
      <w:r>
        <w:t xml:space="preserve">3.1 </w:t>
      </w:r>
      <w:r w:rsidR="000E2A03">
        <w:t>What is your current living arrangement?</w:t>
      </w:r>
    </w:p>
    <w:p w14:paraId="305A5083" w14:textId="77777777" w:rsidR="000E2A03" w:rsidRPr="00D35941" w:rsidRDefault="00EE4664" w:rsidP="000E2A03">
      <w:r>
        <w:t>Mark</w:t>
      </w:r>
      <w:r w:rsidR="000E2A03">
        <w:t xml:space="preserve"> </w:t>
      </w:r>
      <w:r w:rsidR="005455C7">
        <w:t>‘Yes’</w:t>
      </w:r>
      <w:r w:rsidR="000E2A03">
        <w:t xml:space="preserve"> </w:t>
      </w:r>
      <w:r w:rsidR="00857292" w:rsidRPr="0052453B">
        <w:rPr>
          <w:b/>
        </w:rPr>
        <w:t>only</w:t>
      </w:r>
      <w:r w:rsidR="00857292">
        <w:t xml:space="preserve"> </w:t>
      </w:r>
      <w:r w:rsidR="000E2A03" w:rsidRPr="0052453B">
        <w:t>for the arrangement that best describes your situation</w:t>
      </w:r>
      <w:r w:rsidR="008D10B2" w:rsidRPr="0052453B">
        <w:t xml:space="preserve"> in the table</w:t>
      </w:r>
      <w:r w:rsidR="000E2A03" w:rsidRPr="0052453B">
        <w:t>.</w:t>
      </w:r>
    </w:p>
    <w:tbl>
      <w:tblPr>
        <w:tblStyle w:val="TableGrid"/>
        <w:tblW w:w="9918" w:type="dxa"/>
        <w:tblLook w:val="04A0" w:firstRow="1" w:lastRow="0" w:firstColumn="1" w:lastColumn="0" w:noHBand="0" w:noVBand="1"/>
        <w:tblCaption w:val="Current living arrangement"/>
        <w:tblDescription w:val="Two columns with 28 rows. The first column has the title &quot;Your current living arrangement&quot;. The next 20 rows underneath include options starting with &quot;Private home: owned by self/family/friends&quot;, then &quot;Private home: rented from private landlord&quot; and so on. The second column is for you to mark &quot;Yes&quot; for your response to the option that applies to you."/>
      </w:tblPr>
      <w:tblGrid>
        <w:gridCol w:w="7225"/>
        <w:gridCol w:w="2693"/>
      </w:tblGrid>
      <w:tr w:rsidR="00312784" w:rsidRPr="00FF4619" w14:paraId="07F0E626" w14:textId="77777777" w:rsidTr="0052453B">
        <w:trPr>
          <w:trHeight w:val="384"/>
          <w:tblHeader/>
        </w:trPr>
        <w:tc>
          <w:tcPr>
            <w:tcW w:w="7225" w:type="dxa"/>
            <w:shd w:val="clear" w:color="auto" w:fill="F2F2F2" w:themeFill="background1" w:themeFillShade="F2"/>
            <w:vAlign w:val="center"/>
          </w:tcPr>
          <w:p w14:paraId="13CF8763" w14:textId="77777777" w:rsidR="00312784" w:rsidRPr="0052453B" w:rsidRDefault="00312784">
            <w:pPr>
              <w:rPr>
                <w:b/>
              </w:rPr>
            </w:pPr>
            <w:r w:rsidRPr="0052453B">
              <w:rPr>
                <w:b/>
              </w:rPr>
              <w:t>Your current living arrangement</w:t>
            </w:r>
          </w:p>
        </w:tc>
        <w:tc>
          <w:tcPr>
            <w:tcW w:w="2693" w:type="dxa"/>
            <w:shd w:val="clear" w:color="auto" w:fill="F2F2F2" w:themeFill="background1" w:themeFillShade="F2"/>
            <w:vAlign w:val="center"/>
          </w:tcPr>
          <w:p w14:paraId="1B89939E" w14:textId="77777777" w:rsidR="00312784" w:rsidRPr="0052453B" w:rsidRDefault="00312784" w:rsidP="0052453B">
            <w:pPr>
              <w:jc w:val="center"/>
              <w:rPr>
                <w:b/>
              </w:rPr>
            </w:pPr>
            <w:r w:rsidRPr="0052453B">
              <w:rPr>
                <w:b/>
              </w:rPr>
              <w:t xml:space="preserve">Only mark if </w:t>
            </w:r>
            <w:r w:rsidR="005455C7">
              <w:rPr>
                <w:b/>
              </w:rPr>
              <w:t>‘Yes’</w:t>
            </w:r>
          </w:p>
        </w:tc>
      </w:tr>
      <w:tr w:rsidR="000E2A03" w:rsidRPr="00FF4619" w14:paraId="0C16B4E5" w14:textId="77777777" w:rsidTr="0052453B">
        <w:trPr>
          <w:trHeight w:val="384"/>
        </w:trPr>
        <w:tc>
          <w:tcPr>
            <w:tcW w:w="7225" w:type="dxa"/>
            <w:vAlign w:val="center"/>
          </w:tcPr>
          <w:p w14:paraId="3FB9F9CD" w14:textId="77777777" w:rsidR="000E2A03" w:rsidRPr="00FF4619" w:rsidRDefault="000E2A03">
            <w:r>
              <w:t xml:space="preserve">Private </w:t>
            </w:r>
            <w:r w:rsidRPr="00A11235">
              <w:t>ho</w:t>
            </w:r>
            <w:r w:rsidR="00DA2980">
              <w:t>me</w:t>
            </w:r>
            <w:r>
              <w:t>: o</w:t>
            </w:r>
            <w:r w:rsidR="00DA2980">
              <w:t>wned by self/family/friends</w:t>
            </w:r>
          </w:p>
        </w:tc>
        <w:tc>
          <w:tcPr>
            <w:tcW w:w="2693" w:type="dxa"/>
            <w:vAlign w:val="center"/>
          </w:tcPr>
          <w:p w14:paraId="5CB0F793" w14:textId="77777777" w:rsidR="000E2A03" w:rsidRPr="00FF4619" w:rsidRDefault="005726DD">
            <w:pPr>
              <w:jc w:val="center"/>
            </w:pPr>
            <w:sdt>
              <w:sdtPr>
                <w:id w:val="1115089303"/>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28DBCB86" w14:textId="77777777" w:rsidTr="0052453B">
        <w:trPr>
          <w:trHeight w:val="384"/>
        </w:trPr>
        <w:tc>
          <w:tcPr>
            <w:tcW w:w="7225" w:type="dxa"/>
            <w:vAlign w:val="center"/>
          </w:tcPr>
          <w:p w14:paraId="5E267DA5" w14:textId="77777777" w:rsidR="000E2A03" w:rsidRPr="00FF4619" w:rsidRDefault="000E2A03">
            <w:pPr>
              <w:spacing w:after="160" w:line="259" w:lineRule="auto"/>
              <w:rPr>
                <w:rFonts w:cs="Arial"/>
                <w:szCs w:val="22"/>
              </w:rPr>
            </w:pPr>
            <w:r w:rsidRPr="000F270B">
              <w:lastRenderedPageBreak/>
              <w:t>Private home: rented from private landlord</w:t>
            </w:r>
          </w:p>
        </w:tc>
        <w:tc>
          <w:tcPr>
            <w:tcW w:w="2693" w:type="dxa"/>
            <w:vAlign w:val="center"/>
          </w:tcPr>
          <w:p w14:paraId="05AF1596" w14:textId="77777777" w:rsidR="000E2A03" w:rsidRPr="00FF4619" w:rsidRDefault="005726DD">
            <w:pPr>
              <w:jc w:val="center"/>
            </w:pPr>
            <w:sdt>
              <w:sdtPr>
                <w:id w:val="-1273933300"/>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7ADB9D1D" w14:textId="77777777" w:rsidTr="0052453B">
        <w:trPr>
          <w:trHeight w:val="384"/>
        </w:trPr>
        <w:tc>
          <w:tcPr>
            <w:tcW w:w="7225" w:type="dxa"/>
            <w:vAlign w:val="center"/>
          </w:tcPr>
          <w:p w14:paraId="131B97B8" w14:textId="77777777" w:rsidR="000E2A03" w:rsidRPr="00FF4619" w:rsidRDefault="000E2A03">
            <w:r w:rsidRPr="000F270B">
              <w:t>Private home: rented from public authority</w:t>
            </w:r>
          </w:p>
        </w:tc>
        <w:tc>
          <w:tcPr>
            <w:tcW w:w="2693" w:type="dxa"/>
            <w:vAlign w:val="center"/>
          </w:tcPr>
          <w:p w14:paraId="24981EA0" w14:textId="77777777" w:rsidR="000E2A03" w:rsidRPr="00FF4619" w:rsidRDefault="005726DD">
            <w:pPr>
              <w:jc w:val="center"/>
            </w:pPr>
            <w:sdt>
              <w:sdtPr>
                <w:id w:val="1779838284"/>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4A94173B" w14:textId="77777777" w:rsidTr="0052453B">
        <w:trPr>
          <w:trHeight w:val="384"/>
        </w:trPr>
        <w:tc>
          <w:tcPr>
            <w:tcW w:w="7225" w:type="dxa"/>
            <w:vAlign w:val="center"/>
          </w:tcPr>
          <w:p w14:paraId="56275C31" w14:textId="77777777" w:rsidR="000E2A03" w:rsidRPr="00FF4619" w:rsidRDefault="000E2A03">
            <w:pPr>
              <w:spacing w:after="160" w:line="259" w:lineRule="auto"/>
              <w:rPr>
                <w:rFonts w:cs="Arial"/>
                <w:szCs w:val="22"/>
              </w:rPr>
            </w:pPr>
            <w:r w:rsidRPr="00A11235">
              <w:t>Public housing</w:t>
            </w:r>
          </w:p>
        </w:tc>
        <w:tc>
          <w:tcPr>
            <w:tcW w:w="2693" w:type="dxa"/>
            <w:vAlign w:val="center"/>
          </w:tcPr>
          <w:p w14:paraId="3F08AAFA" w14:textId="77777777" w:rsidR="000E2A03" w:rsidRPr="00FF4619" w:rsidRDefault="005726DD">
            <w:pPr>
              <w:jc w:val="center"/>
            </w:pPr>
            <w:sdt>
              <w:sdtPr>
                <w:id w:val="-2066488406"/>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101FBD46" w14:textId="77777777" w:rsidTr="0052453B">
        <w:trPr>
          <w:trHeight w:val="384"/>
        </w:trPr>
        <w:tc>
          <w:tcPr>
            <w:tcW w:w="7225" w:type="dxa"/>
            <w:vAlign w:val="center"/>
          </w:tcPr>
          <w:p w14:paraId="2E4C072E" w14:textId="77777777" w:rsidR="000E2A03" w:rsidRPr="00FF4619" w:rsidRDefault="000E2A03">
            <w:r w:rsidRPr="00A11235">
              <w:t xml:space="preserve">Community </w:t>
            </w:r>
            <w:r w:rsidR="00925F7B">
              <w:t>h</w:t>
            </w:r>
            <w:r w:rsidRPr="00A11235">
              <w:t>ousing</w:t>
            </w:r>
          </w:p>
        </w:tc>
        <w:tc>
          <w:tcPr>
            <w:tcW w:w="2693" w:type="dxa"/>
            <w:vAlign w:val="center"/>
          </w:tcPr>
          <w:p w14:paraId="35BC33E6" w14:textId="77777777" w:rsidR="000E2A03" w:rsidRPr="00FF4619" w:rsidRDefault="005726DD">
            <w:pPr>
              <w:jc w:val="center"/>
            </w:pPr>
            <w:sdt>
              <w:sdtPr>
                <w:id w:val="-259604794"/>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7530F42B" w14:textId="77777777" w:rsidTr="0052453B">
        <w:trPr>
          <w:trHeight w:val="384"/>
        </w:trPr>
        <w:tc>
          <w:tcPr>
            <w:tcW w:w="7225" w:type="dxa"/>
            <w:vAlign w:val="center"/>
          </w:tcPr>
          <w:p w14:paraId="2CACDB2E" w14:textId="77777777" w:rsidR="000E2A03" w:rsidRPr="00FF4619" w:rsidRDefault="000E2A03">
            <w:pPr>
              <w:spacing w:after="160" w:line="259" w:lineRule="auto"/>
              <w:rPr>
                <w:rFonts w:cs="Arial"/>
                <w:szCs w:val="22"/>
              </w:rPr>
            </w:pPr>
            <w:r w:rsidRPr="00FF4619">
              <w:rPr>
                <w:rFonts w:eastAsiaTheme="minorHAnsi" w:cs="Arial"/>
                <w:szCs w:val="22"/>
              </w:rPr>
              <w:t>S</w:t>
            </w:r>
            <w:r w:rsidR="00396CEC">
              <w:rPr>
                <w:rFonts w:eastAsiaTheme="minorHAnsi" w:cs="Arial"/>
                <w:szCs w:val="22"/>
              </w:rPr>
              <w:t xml:space="preserve">pecialist </w:t>
            </w:r>
            <w:r w:rsidRPr="00FF4619">
              <w:rPr>
                <w:rFonts w:eastAsiaTheme="minorHAnsi" w:cs="Arial"/>
                <w:szCs w:val="22"/>
              </w:rPr>
              <w:t>D</w:t>
            </w:r>
            <w:r w:rsidR="00396CEC">
              <w:rPr>
                <w:rFonts w:eastAsiaTheme="minorHAnsi" w:cs="Arial"/>
                <w:szCs w:val="22"/>
              </w:rPr>
              <w:t xml:space="preserve">isability </w:t>
            </w:r>
            <w:r w:rsidRPr="00FF4619">
              <w:rPr>
                <w:rFonts w:eastAsiaTheme="minorHAnsi" w:cs="Arial"/>
                <w:szCs w:val="22"/>
              </w:rPr>
              <w:t>A</w:t>
            </w:r>
            <w:r w:rsidR="00396CEC">
              <w:rPr>
                <w:rFonts w:eastAsiaTheme="minorHAnsi" w:cs="Arial"/>
                <w:szCs w:val="22"/>
              </w:rPr>
              <w:t>ccommodation</w:t>
            </w:r>
            <w:r w:rsidRPr="00FF4619">
              <w:rPr>
                <w:rFonts w:eastAsiaTheme="minorHAnsi" w:cs="Arial"/>
                <w:szCs w:val="22"/>
              </w:rPr>
              <w:t xml:space="preserve"> </w:t>
            </w:r>
            <w:r w:rsidR="00396CEC">
              <w:rPr>
                <w:rFonts w:eastAsiaTheme="minorHAnsi" w:cs="Arial"/>
                <w:szCs w:val="22"/>
              </w:rPr>
              <w:t xml:space="preserve">(SDA) </w:t>
            </w:r>
            <w:r w:rsidRPr="00FF4619">
              <w:rPr>
                <w:rFonts w:eastAsiaTheme="minorHAnsi" w:cs="Arial"/>
                <w:szCs w:val="22"/>
              </w:rPr>
              <w:t>housing</w:t>
            </w:r>
          </w:p>
        </w:tc>
        <w:tc>
          <w:tcPr>
            <w:tcW w:w="2693" w:type="dxa"/>
            <w:vAlign w:val="center"/>
          </w:tcPr>
          <w:p w14:paraId="7E6148C0" w14:textId="77777777" w:rsidR="000E2A03" w:rsidRPr="00FF4619" w:rsidRDefault="005726DD">
            <w:pPr>
              <w:jc w:val="center"/>
            </w:pPr>
            <w:sdt>
              <w:sdtPr>
                <w:id w:val="-685046054"/>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587235EC" w14:textId="77777777" w:rsidTr="0052453B">
        <w:trPr>
          <w:trHeight w:val="384"/>
        </w:trPr>
        <w:tc>
          <w:tcPr>
            <w:tcW w:w="7225" w:type="dxa"/>
            <w:vAlign w:val="center"/>
          </w:tcPr>
          <w:p w14:paraId="721410BA" w14:textId="77777777" w:rsidR="000E2A03" w:rsidRPr="00FF4619" w:rsidRDefault="000E2A03">
            <w:pPr>
              <w:spacing w:after="160" w:line="259" w:lineRule="auto"/>
              <w:rPr>
                <w:rFonts w:cs="Arial"/>
                <w:szCs w:val="22"/>
              </w:rPr>
            </w:pPr>
            <w:r w:rsidRPr="00A11235">
              <w:t>Aboriginal Community Housing</w:t>
            </w:r>
          </w:p>
        </w:tc>
        <w:tc>
          <w:tcPr>
            <w:tcW w:w="2693" w:type="dxa"/>
            <w:vAlign w:val="center"/>
          </w:tcPr>
          <w:p w14:paraId="06D29A32" w14:textId="77777777" w:rsidR="000E2A03" w:rsidRPr="00FF4619" w:rsidRDefault="005726DD">
            <w:pPr>
              <w:jc w:val="center"/>
            </w:pPr>
            <w:sdt>
              <w:sdtPr>
                <w:id w:val="1554351154"/>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71287F47" w14:textId="77777777" w:rsidTr="0052453B">
        <w:trPr>
          <w:trHeight w:val="384"/>
        </w:trPr>
        <w:tc>
          <w:tcPr>
            <w:tcW w:w="7225" w:type="dxa"/>
            <w:vAlign w:val="center"/>
          </w:tcPr>
          <w:p w14:paraId="308B7CB2" w14:textId="77777777" w:rsidR="000E2A03" w:rsidRPr="00FF4619" w:rsidRDefault="000E2A03">
            <w:r>
              <w:t>Group home/SIL provider home</w:t>
            </w:r>
          </w:p>
        </w:tc>
        <w:tc>
          <w:tcPr>
            <w:tcW w:w="2693" w:type="dxa"/>
            <w:vAlign w:val="center"/>
          </w:tcPr>
          <w:p w14:paraId="723B89F5" w14:textId="77777777" w:rsidR="000E2A03" w:rsidRPr="00FF4619" w:rsidRDefault="005726DD">
            <w:pPr>
              <w:jc w:val="center"/>
            </w:pPr>
            <w:sdt>
              <w:sdtPr>
                <w:id w:val="97223417"/>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0FEBC8D3" w14:textId="77777777" w:rsidTr="0052453B">
        <w:trPr>
          <w:trHeight w:val="384"/>
        </w:trPr>
        <w:tc>
          <w:tcPr>
            <w:tcW w:w="7225" w:type="dxa"/>
            <w:vAlign w:val="center"/>
          </w:tcPr>
          <w:p w14:paraId="39A7A9A0" w14:textId="77777777" w:rsidR="000E2A03" w:rsidRPr="00FF4619" w:rsidRDefault="000E2A03">
            <w:r w:rsidRPr="000F270B">
              <w:t>Large residential (</w:t>
            </w:r>
            <w:r w:rsidR="00F23EFA">
              <w:t xml:space="preserve">more than </w:t>
            </w:r>
            <w:r w:rsidRPr="000F270B">
              <w:t>20 people)</w:t>
            </w:r>
          </w:p>
        </w:tc>
        <w:tc>
          <w:tcPr>
            <w:tcW w:w="2693" w:type="dxa"/>
            <w:vAlign w:val="center"/>
          </w:tcPr>
          <w:p w14:paraId="70232914" w14:textId="77777777" w:rsidR="000E2A03" w:rsidRPr="00FF4619" w:rsidRDefault="005726DD">
            <w:pPr>
              <w:jc w:val="center"/>
            </w:pPr>
            <w:sdt>
              <w:sdtPr>
                <w:id w:val="-1096393316"/>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7ABBAAE7" w14:textId="77777777" w:rsidTr="0052453B">
        <w:trPr>
          <w:trHeight w:val="384"/>
        </w:trPr>
        <w:tc>
          <w:tcPr>
            <w:tcW w:w="7225" w:type="dxa"/>
            <w:vAlign w:val="center"/>
          </w:tcPr>
          <w:p w14:paraId="6383F123" w14:textId="77777777" w:rsidR="000E2A03" w:rsidRPr="00FF4619" w:rsidRDefault="000E2A03">
            <w:pPr>
              <w:spacing w:after="160" w:line="259" w:lineRule="auto"/>
              <w:rPr>
                <w:rFonts w:cs="Arial"/>
                <w:szCs w:val="22"/>
              </w:rPr>
            </w:pPr>
            <w:r w:rsidRPr="000F270B">
              <w:t>Small residential (</w:t>
            </w:r>
            <w:r w:rsidR="00F23EFA">
              <w:t>less than 2</w:t>
            </w:r>
            <w:r w:rsidRPr="000F270B">
              <w:t>0 people</w:t>
            </w:r>
            <w:r>
              <w:t>)</w:t>
            </w:r>
          </w:p>
        </w:tc>
        <w:tc>
          <w:tcPr>
            <w:tcW w:w="2693" w:type="dxa"/>
            <w:vAlign w:val="center"/>
          </w:tcPr>
          <w:p w14:paraId="57C6A52E" w14:textId="77777777" w:rsidR="000E2A03" w:rsidRPr="00FF4619" w:rsidRDefault="005726DD">
            <w:pPr>
              <w:jc w:val="center"/>
            </w:pPr>
            <w:sdt>
              <w:sdtPr>
                <w:id w:val="922532027"/>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5DB964C8" w14:textId="77777777" w:rsidTr="0052453B">
        <w:trPr>
          <w:trHeight w:val="384"/>
        </w:trPr>
        <w:tc>
          <w:tcPr>
            <w:tcW w:w="7225" w:type="dxa"/>
            <w:vAlign w:val="center"/>
          </w:tcPr>
          <w:p w14:paraId="0C984DEB" w14:textId="77777777" w:rsidR="000E2A03" w:rsidRPr="00FF4619" w:rsidRDefault="000E2A03">
            <w:r w:rsidRPr="000F270B">
              <w:t>Temporary/crisis accommodation</w:t>
            </w:r>
          </w:p>
        </w:tc>
        <w:tc>
          <w:tcPr>
            <w:tcW w:w="2693" w:type="dxa"/>
            <w:vAlign w:val="center"/>
          </w:tcPr>
          <w:p w14:paraId="49F1D65C" w14:textId="77777777" w:rsidR="000E2A03" w:rsidRPr="00FF4619" w:rsidRDefault="005726DD">
            <w:pPr>
              <w:jc w:val="center"/>
            </w:pPr>
            <w:sdt>
              <w:sdtPr>
                <w:id w:val="1299342025"/>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68043370" w14:textId="77777777" w:rsidTr="0052453B">
        <w:trPr>
          <w:trHeight w:val="384"/>
        </w:trPr>
        <w:tc>
          <w:tcPr>
            <w:tcW w:w="7225" w:type="dxa"/>
            <w:vAlign w:val="center"/>
          </w:tcPr>
          <w:p w14:paraId="2C5C32EF" w14:textId="77777777" w:rsidR="000E2A03" w:rsidRPr="000F270B" w:rsidRDefault="000E2A03">
            <w:r w:rsidRPr="00A11235">
              <w:t>Couch surfing</w:t>
            </w:r>
          </w:p>
        </w:tc>
        <w:tc>
          <w:tcPr>
            <w:tcW w:w="2693" w:type="dxa"/>
            <w:vAlign w:val="center"/>
          </w:tcPr>
          <w:p w14:paraId="681AD257" w14:textId="77777777" w:rsidR="000E2A03" w:rsidRPr="00FF4619" w:rsidRDefault="005726DD">
            <w:pPr>
              <w:jc w:val="center"/>
            </w:pPr>
            <w:sdt>
              <w:sdtPr>
                <w:id w:val="-1752577969"/>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76923F0C" w14:textId="77777777" w:rsidTr="0052453B">
        <w:trPr>
          <w:trHeight w:val="384"/>
        </w:trPr>
        <w:tc>
          <w:tcPr>
            <w:tcW w:w="7225" w:type="dxa"/>
            <w:vAlign w:val="center"/>
          </w:tcPr>
          <w:p w14:paraId="043635BE" w14:textId="77777777" w:rsidR="000E2A03" w:rsidRPr="000F270B" w:rsidRDefault="000E2A03">
            <w:r>
              <w:t>Community services placement/foster care</w:t>
            </w:r>
          </w:p>
        </w:tc>
        <w:tc>
          <w:tcPr>
            <w:tcW w:w="2693" w:type="dxa"/>
            <w:vAlign w:val="center"/>
          </w:tcPr>
          <w:p w14:paraId="2EB87CA3" w14:textId="77777777" w:rsidR="000E2A03" w:rsidRPr="00FF4619" w:rsidRDefault="005726DD">
            <w:pPr>
              <w:jc w:val="center"/>
            </w:pPr>
            <w:sdt>
              <w:sdtPr>
                <w:id w:val="962767304"/>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23E1049C" w14:textId="77777777" w:rsidTr="0052453B">
        <w:trPr>
          <w:trHeight w:val="384"/>
        </w:trPr>
        <w:tc>
          <w:tcPr>
            <w:tcW w:w="7225" w:type="dxa"/>
            <w:vAlign w:val="center"/>
          </w:tcPr>
          <w:p w14:paraId="63899449" w14:textId="77777777" w:rsidR="000E2A03" w:rsidRPr="000F270B" w:rsidRDefault="000E2A03">
            <w:r>
              <w:t>Voluntary</w:t>
            </w:r>
            <w:r w:rsidRPr="00A11235">
              <w:t xml:space="preserve"> Out of Home Care</w:t>
            </w:r>
            <w:r w:rsidR="00E24F50">
              <w:t xml:space="preserve"> (VOOHC)</w:t>
            </w:r>
          </w:p>
        </w:tc>
        <w:tc>
          <w:tcPr>
            <w:tcW w:w="2693" w:type="dxa"/>
            <w:vAlign w:val="center"/>
          </w:tcPr>
          <w:p w14:paraId="300AA823" w14:textId="77777777" w:rsidR="000E2A03" w:rsidRPr="00FF4619" w:rsidRDefault="005726DD">
            <w:pPr>
              <w:jc w:val="center"/>
            </w:pPr>
            <w:sdt>
              <w:sdtPr>
                <w:id w:val="194507230"/>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19DAF2BF" w14:textId="77777777" w:rsidTr="0052453B">
        <w:trPr>
          <w:trHeight w:val="384"/>
        </w:trPr>
        <w:tc>
          <w:tcPr>
            <w:tcW w:w="7225" w:type="dxa"/>
            <w:vAlign w:val="center"/>
          </w:tcPr>
          <w:p w14:paraId="0A7A8980" w14:textId="77777777" w:rsidR="000E2A03" w:rsidRPr="000F270B" w:rsidRDefault="000E2A03">
            <w:r w:rsidRPr="00A11235">
              <w:t>Caravan</w:t>
            </w:r>
          </w:p>
        </w:tc>
        <w:tc>
          <w:tcPr>
            <w:tcW w:w="2693" w:type="dxa"/>
            <w:vAlign w:val="center"/>
          </w:tcPr>
          <w:p w14:paraId="19F9A927" w14:textId="77777777" w:rsidR="000E2A03" w:rsidRPr="00FF4619" w:rsidRDefault="005726DD">
            <w:pPr>
              <w:jc w:val="center"/>
            </w:pPr>
            <w:sdt>
              <w:sdtPr>
                <w:id w:val="-1682568996"/>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53CC9C93" w14:textId="77777777" w:rsidTr="0052453B">
        <w:trPr>
          <w:trHeight w:val="384"/>
        </w:trPr>
        <w:tc>
          <w:tcPr>
            <w:tcW w:w="7225" w:type="dxa"/>
            <w:vAlign w:val="center"/>
          </w:tcPr>
          <w:p w14:paraId="7F9F37FD" w14:textId="77777777" w:rsidR="000E2A03" w:rsidRPr="000F270B" w:rsidRDefault="000E2A03">
            <w:r w:rsidRPr="00A11235">
              <w:t>No dwelling/street/park/in the open</w:t>
            </w:r>
          </w:p>
        </w:tc>
        <w:tc>
          <w:tcPr>
            <w:tcW w:w="2693" w:type="dxa"/>
            <w:vAlign w:val="center"/>
          </w:tcPr>
          <w:p w14:paraId="1A33E45E" w14:textId="77777777" w:rsidR="000E2A03" w:rsidRPr="00FF4619" w:rsidRDefault="005726DD">
            <w:pPr>
              <w:jc w:val="center"/>
            </w:pPr>
            <w:sdt>
              <w:sdtPr>
                <w:id w:val="-1812705175"/>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1104ECF7" w14:textId="77777777" w:rsidTr="0052453B">
        <w:trPr>
          <w:trHeight w:val="384"/>
        </w:trPr>
        <w:tc>
          <w:tcPr>
            <w:tcW w:w="7225" w:type="dxa"/>
            <w:vAlign w:val="center"/>
          </w:tcPr>
          <w:p w14:paraId="6B9F969B" w14:textId="77777777" w:rsidR="000E2A03" w:rsidRPr="000F270B" w:rsidRDefault="000E2A03">
            <w:r w:rsidRPr="00A11235">
              <w:t>Motor vehicle</w:t>
            </w:r>
          </w:p>
        </w:tc>
        <w:tc>
          <w:tcPr>
            <w:tcW w:w="2693" w:type="dxa"/>
            <w:vAlign w:val="center"/>
          </w:tcPr>
          <w:p w14:paraId="6461A507" w14:textId="77777777" w:rsidR="000E2A03" w:rsidRPr="00FF4619" w:rsidRDefault="005726DD">
            <w:pPr>
              <w:jc w:val="center"/>
            </w:pPr>
            <w:sdt>
              <w:sdtPr>
                <w:id w:val="551509725"/>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472A3AE9" w14:textId="77777777" w:rsidTr="0052453B">
        <w:trPr>
          <w:trHeight w:val="384"/>
        </w:trPr>
        <w:tc>
          <w:tcPr>
            <w:tcW w:w="7225" w:type="dxa"/>
            <w:vAlign w:val="center"/>
          </w:tcPr>
          <w:p w14:paraId="05037708" w14:textId="77777777" w:rsidR="000E2A03" w:rsidRPr="000F270B" w:rsidRDefault="000E2A03">
            <w:r w:rsidRPr="00A11235">
              <w:t>Boarding/rooming house</w:t>
            </w:r>
          </w:p>
        </w:tc>
        <w:tc>
          <w:tcPr>
            <w:tcW w:w="2693" w:type="dxa"/>
            <w:vAlign w:val="center"/>
          </w:tcPr>
          <w:p w14:paraId="70FA2354" w14:textId="77777777" w:rsidR="000E2A03" w:rsidRPr="00FF4619" w:rsidRDefault="005726DD">
            <w:pPr>
              <w:jc w:val="center"/>
            </w:pPr>
            <w:sdt>
              <w:sdtPr>
                <w:id w:val="1896166784"/>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398DDD4D" w14:textId="77777777" w:rsidTr="0052453B">
        <w:trPr>
          <w:trHeight w:val="384"/>
        </w:trPr>
        <w:tc>
          <w:tcPr>
            <w:tcW w:w="7225" w:type="dxa"/>
            <w:vAlign w:val="center"/>
          </w:tcPr>
          <w:p w14:paraId="3A22DDFA" w14:textId="77777777" w:rsidR="000E2A03" w:rsidRPr="000F270B" w:rsidRDefault="000E2A03">
            <w:r w:rsidRPr="00A11235">
              <w:t>Emergency accommodation</w:t>
            </w:r>
          </w:p>
        </w:tc>
        <w:tc>
          <w:tcPr>
            <w:tcW w:w="2693" w:type="dxa"/>
            <w:vAlign w:val="center"/>
          </w:tcPr>
          <w:p w14:paraId="66AA97C9" w14:textId="77777777" w:rsidR="000E2A03" w:rsidRPr="00FF4619" w:rsidRDefault="005726DD">
            <w:pPr>
              <w:jc w:val="center"/>
            </w:pPr>
            <w:sdt>
              <w:sdtPr>
                <w:id w:val="845666141"/>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5159B872" w14:textId="77777777" w:rsidTr="0052453B">
        <w:trPr>
          <w:trHeight w:val="384"/>
        </w:trPr>
        <w:tc>
          <w:tcPr>
            <w:tcW w:w="7225" w:type="dxa"/>
            <w:vAlign w:val="center"/>
          </w:tcPr>
          <w:p w14:paraId="126FA04D" w14:textId="77777777" w:rsidR="000E2A03" w:rsidRPr="000F270B" w:rsidRDefault="000E2A03">
            <w:r w:rsidRPr="00A11235">
              <w:t xml:space="preserve">Hotel/motel/bed </w:t>
            </w:r>
            <w:r w:rsidR="00857292">
              <w:t>and</w:t>
            </w:r>
            <w:r w:rsidRPr="00A11235">
              <w:t xml:space="preserve"> breakfast</w:t>
            </w:r>
          </w:p>
        </w:tc>
        <w:tc>
          <w:tcPr>
            <w:tcW w:w="2693" w:type="dxa"/>
            <w:vAlign w:val="center"/>
          </w:tcPr>
          <w:p w14:paraId="5F656ED5" w14:textId="77777777" w:rsidR="000E2A03" w:rsidRPr="00FF4619" w:rsidRDefault="005726DD">
            <w:pPr>
              <w:jc w:val="center"/>
            </w:pPr>
            <w:sdt>
              <w:sdtPr>
                <w:id w:val="-2072493539"/>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7C520C30" w14:textId="77777777" w:rsidTr="0052453B">
        <w:trPr>
          <w:trHeight w:val="384"/>
        </w:trPr>
        <w:tc>
          <w:tcPr>
            <w:tcW w:w="7225" w:type="dxa"/>
            <w:vAlign w:val="center"/>
          </w:tcPr>
          <w:p w14:paraId="7A05C9CC" w14:textId="77777777" w:rsidR="000E2A03" w:rsidRPr="000F270B" w:rsidRDefault="000E2A03">
            <w:r w:rsidRPr="00A11235">
              <w:t>Hospital (excluding psychiatric)</w:t>
            </w:r>
          </w:p>
        </w:tc>
        <w:tc>
          <w:tcPr>
            <w:tcW w:w="2693" w:type="dxa"/>
            <w:vAlign w:val="center"/>
          </w:tcPr>
          <w:p w14:paraId="4B1B95E3" w14:textId="77777777" w:rsidR="000E2A03" w:rsidRPr="00FF4619" w:rsidRDefault="005726DD">
            <w:pPr>
              <w:jc w:val="center"/>
            </w:pPr>
            <w:sdt>
              <w:sdtPr>
                <w:id w:val="663206811"/>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1FD1CAD1" w14:textId="77777777" w:rsidTr="0052453B">
        <w:trPr>
          <w:trHeight w:val="384"/>
        </w:trPr>
        <w:tc>
          <w:tcPr>
            <w:tcW w:w="7225" w:type="dxa"/>
            <w:vAlign w:val="center"/>
          </w:tcPr>
          <w:p w14:paraId="72AA8EC3" w14:textId="77777777" w:rsidR="000E2A03" w:rsidRPr="000F270B" w:rsidRDefault="000E2A03">
            <w:r w:rsidRPr="00A11235">
              <w:t>Psychiatric hospital/unit</w:t>
            </w:r>
          </w:p>
        </w:tc>
        <w:tc>
          <w:tcPr>
            <w:tcW w:w="2693" w:type="dxa"/>
            <w:vAlign w:val="center"/>
          </w:tcPr>
          <w:p w14:paraId="1433BC77" w14:textId="77777777" w:rsidR="000E2A03" w:rsidRPr="00FF4619" w:rsidRDefault="005726DD">
            <w:pPr>
              <w:jc w:val="center"/>
            </w:pPr>
            <w:sdt>
              <w:sdtPr>
                <w:id w:val="1026839494"/>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7D49705E" w14:textId="77777777" w:rsidTr="0052453B">
        <w:trPr>
          <w:trHeight w:val="384"/>
        </w:trPr>
        <w:tc>
          <w:tcPr>
            <w:tcW w:w="7225" w:type="dxa"/>
            <w:vAlign w:val="center"/>
          </w:tcPr>
          <w:p w14:paraId="4E5E867F" w14:textId="77777777" w:rsidR="000E2A03" w:rsidRPr="000F270B" w:rsidRDefault="000E2A03">
            <w:r w:rsidRPr="00A11235">
              <w:lastRenderedPageBreak/>
              <w:t>Disability support Rehabilitation</w:t>
            </w:r>
          </w:p>
        </w:tc>
        <w:tc>
          <w:tcPr>
            <w:tcW w:w="2693" w:type="dxa"/>
            <w:vAlign w:val="center"/>
          </w:tcPr>
          <w:p w14:paraId="1B5A966C" w14:textId="77777777" w:rsidR="000E2A03" w:rsidRPr="00FF4619" w:rsidRDefault="005726DD">
            <w:pPr>
              <w:jc w:val="center"/>
            </w:pPr>
            <w:sdt>
              <w:sdtPr>
                <w:id w:val="139006041"/>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0B7CA968" w14:textId="77777777" w:rsidTr="0052453B">
        <w:trPr>
          <w:trHeight w:val="384"/>
        </w:trPr>
        <w:tc>
          <w:tcPr>
            <w:tcW w:w="7225" w:type="dxa"/>
            <w:vAlign w:val="center"/>
          </w:tcPr>
          <w:p w14:paraId="0568BCC4" w14:textId="77777777" w:rsidR="000E2A03" w:rsidRPr="000F270B" w:rsidRDefault="000E2A03">
            <w:r w:rsidRPr="00A11235">
              <w:t>Adult correctional facility</w:t>
            </w:r>
            <w:r>
              <w:t xml:space="preserve"> (</w:t>
            </w:r>
            <w:r w:rsidR="00857292">
              <w:t>j</w:t>
            </w:r>
            <w:r>
              <w:t>ail/</w:t>
            </w:r>
            <w:r w:rsidR="00857292">
              <w:t>g</w:t>
            </w:r>
            <w:r>
              <w:t>aol)</w:t>
            </w:r>
          </w:p>
        </w:tc>
        <w:tc>
          <w:tcPr>
            <w:tcW w:w="2693" w:type="dxa"/>
            <w:vAlign w:val="center"/>
          </w:tcPr>
          <w:p w14:paraId="1E1E4D00" w14:textId="77777777" w:rsidR="000E2A03" w:rsidRPr="00FF4619" w:rsidRDefault="005726DD">
            <w:pPr>
              <w:jc w:val="center"/>
            </w:pPr>
            <w:sdt>
              <w:sdtPr>
                <w:id w:val="1695352103"/>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4FB111AB" w14:textId="77777777" w:rsidTr="0052453B">
        <w:trPr>
          <w:trHeight w:val="384"/>
        </w:trPr>
        <w:tc>
          <w:tcPr>
            <w:tcW w:w="7225" w:type="dxa"/>
            <w:vAlign w:val="center"/>
          </w:tcPr>
          <w:p w14:paraId="487BBB4B" w14:textId="77777777" w:rsidR="000E2A03" w:rsidRPr="000F270B" w:rsidRDefault="000E2A03">
            <w:r w:rsidRPr="00A11235">
              <w:t>Youth/juvenile justice correctional centre</w:t>
            </w:r>
            <w:r>
              <w:t xml:space="preserve"> (</w:t>
            </w:r>
            <w:r w:rsidR="00857292">
              <w:t>j</w:t>
            </w:r>
            <w:r>
              <w:t>ail/</w:t>
            </w:r>
            <w:r w:rsidR="00857292">
              <w:t>g</w:t>
            </w:r>
            <w:r>
              <w:t>aol)</w:t>
            </w:r>
          </w:p>
        </w:tc>
        <w:tc>
          <w:tcPr>
            <w:tcW w:w="2693" w:type="dxa"/>
            <w:vAlign w:val="center"/>
          </w:tcPr>
          <w:p w14:paraId="4DCD1525" w14:textId="77777777" w:rsidR="000E2A03" w:rsidRPr="00FF4619" w:rsidRDefault="005726DD">
            <w:pPr>
              <w:jc w:val="center"/>
            </w:pPr>
            <w:sdt>
              <w:sdtPr>
                <w:id w:val="-447005435"/>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343239D4" w14:textId="77777777" w:rsidTr="0052453B">
        <w:trPr>
          <w:trHeight w:val="384"/>
        </w:trPr>
        <w:tc>
          <w:tcPr>
            <w:tcW w:w="7225" w:type="dxa"/>
            <w:vAlign w:val="center"/>
          </w:tcPr>
          <w:p w14:paraId="56FFB62B" w14:textId="77777777" w:rsidR="000E2A03" w:rsidRPr="000F270B" w:rsidRDefault="000E2A03">
            <w:r w:rsidRPr="00A11235">
              <w:t>Boarding school/residential college</w:t>
            </w:r>
          </w:p>
        </w:tc>
        <w:tc>
          <w:tcPr>
            <w:tcW w:w="2693" w:type="dxa"/>
            <w:vAlign w:val="center"/>
          </w:tcPr>
          <w:p w14:paraId="2AFC82CA" w14:textId="77777777" w:rsidR="000E2A03" w:rsidRPr="00FF4619" w:rsidRDefault="005726DD">
            <w:pPr>
              <w:jc w:val="center"/>
            </w:pPr>
            <w:sdt>
              <w:sdtPr>
                <w:id w:val="-1240096572"/>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r w:rsidR="000E2A03" w:rsidRPr="00FF4619" w14:paraId="00F13CC2" w14:textId="77777777" w:rsidTr="0052453B">
        <w:trPr>
          <w:trHeight w:val="384"/>
        </w:trPr>
        <w:tc>
          <w:tcPr>
            <w:tcW w:w="7225" w:type="dxa"/>
            <w:vAlign w:val="center"/>
          </w:tcPr>
          <w:p w14:paraId="05E14792" w14:textId="77777777" w:rsidR="000E2A03" w:rsidRPr="00A11235" w:rsidRDefault="000E2A03">
            <w:r w:rsidRPr="00A11235">
              <w:t>Aged care facility</w:t>
            </w:r>
          </w:p>
        </w:tc>
        <w:tc>
          <w:tcPr>
            <w:tcW w:w="2693" w:type="dxa"/>
            <w:vAlign w:val="center"/>
          </w:tcPr>
          <w:p w14:paraId="2E835F71" w14:textId="77777777" w:rsidR="000E2A03" w:rsidRPr="00FF4619" w:rsidRDefault="005726DD">
            <w:pPr>
              <w:jc w:val="center"/>
            </w:pPr>
            <w:sdt>
              <w:sdtPr>
                <w:id w:val="307210975"/>
                <w14:checkbox>
                  <w14:checked w14:val="0"/>
                  <w14:checkedState w14:val="2612" w14:font="MS Gothic"/>
                  <w14:uncheckedState w14:val="2610" w14:font="MS Gothic"/>
                </w14:checkbox>
              </w:sdtPr>
              <w:sdtEndPr/>
              <w:sdtContent>
                <w:r w:rsidR="000E2A03" w:rsidRPr="005E2F49">
                  <w:rPr>
                    <w:rFonts w:ascii="MS Gothic" w:eastAsia="MS Gothic" w:hAnsi="MS Gothic" w:hint="eastAsia"/>
                  </w:rPr>
                  <w:t>☐</w:t>
                </w:r>
              </w:sdtContent>
            </w:sdt>
            <w:r w:rsidR="000E2A03" w:rsidRPr="005E2F49">
              <w:t xml:space="preserve"> Yes</w:t>
            </w:r>
          </w:p>
        </w:tc>
      </w:tr>
    </w:tbl>
    <w:p w14:paraId="41B495A0" w14:textId="77777777" w:rsidR="0075650B" w:rsidRDefault="0075650B" w:rsidP="0052453B">
      <w:pPr>
        <w:pStyle w:val="Heading2"/>
      </w:pPr>
      <w:r>
        <w:t>3.</w:t>
      </w:r>
      <w:r w:rsidR="00DB0137">
        <w:t>2</w:t>
      </w:r>
      <w:r>
        <w:t xml:space="preserve"> </w:t>
      </w:r>
      <w:r w:rsidR="007F141C">
        <w:t xml:space="preserve">Do </w:t>
      </w:r>
      <w:r>
        <w:t>you have a different living arrangement that is not listed above</w:t>
      </w:r>
      <w:r w:rsidR="007F141C">
        <w:t>?</w:t>
      </w:r>
    </w:p>
    <w:p w14:paraId="47DCE8FA" w14:textId="77777777" w:rsidR="009F3092" w:rsidRDefault="005726DD" w:rsidP="007F141C">
      <w:sdt>
        <w:sdtPr>
          <w:id w:val="-1085301825"/>
          <w14:checkbox>
            <w14:checked w14:val="0"/>
            <w14:checkedState w14:val="2612" w14:font="MS Gothic"/>
            <w14:uncheckedState w14:val="2610" w14:font="MS Gothic"/>
          </w14:checkbox>
        </w:sdtPr>
        <w:sdtEndPr/>
        <w:sdtContent>
          <w:r w:rsidR="009F3092">
            <w:rPr>
              <w:rFonts w:ascii="MS Gothic" w:eastAsia="MS Gothic" w:hAnsi="MS Gothic" w:hint="eastAsia"/>
            </w:rPr>
            <w:t>☐</w:t>
          </w:r>
        </w:sdtContent>
      </w:sdt>
      <w:r w:rsidR="009F3092">
        <w:t xml:space="preserve"> </w:t>
      </w:r>
      <w:r w:rsidR="009F3092" w:rsidRPr="00C7236A">
        <w:rPr>
          <w:b/>
        </w:rPr>
        <w:t>No</w:t>
      </w:r>
      <w:r w:rsidR="009F3092">
        <w:t xml:space="preserve">. Move </w:t>
      </w:r>
      <w:r w:rsidR="009F3092" w:rsidRPr="00F11A63">
        <w:t xml:space="preserve">to </w:t>
      </w:r>
      <w:r w:rsidR="009F3092" w:rsidRPr="00E31529">
        <w:t xml:space="preserve">the </w:t>
      </w:r>
      <w:hyperlink w:anchor="_Do_you_have" w:history="1">
        <w:r w:rsidR="009F3092" w:rsidRPr="00E31529">
          <w:rPr>
            <w:rStyle w:val="Hyperlink"/>
          </w:rPr>
          <w:t>next question</w:t>
        </w:r>
      </w:hyperlink>
      <w:r w:rsidR="009F3092">
        <w:t>.</w:t>
      </w:r>
    </w:p>
    <w:p w14:paraId="00E29990" w14:textId="77777777" w:rsidR="0075650B" w:rsidRPr="00F11A63" w:rsidRDefault="005726DD" w:rsidP="0052453B">
      <w:sdt>
        <w:sdtPr>
          <w:id w:val="792557126"/>
          <w14:checkbox>
            <w14:checked w14:val="0"/>
            <w14:checkedState w14:val="2612" w14:font="MS Gothic"/>
            <w14:uncheckedState w14:val="2610" w14:font="MS Gothic"/>
          </w14:checkbox>
        </w:sdtPr>
        <w:sdtEndPr/>
        <w:sdtContent>
          <w:r w:rsidR="007F141C">
            <w:rPr>
              <w:rFonts w:ascii="MS Gothic" w:eastAsia="MS Gothic" w:hAnsi="MS Gothic" w:hint="eastAsia"/>
            </w:rPr>
            <w:t>☐</w:t>
          </w:r>
        </w:sdtContent>
      </w:sdt>
      <w:r w:rsidR="007F141C">
        <w:t xml:space="preserve"> </w:t>
      </w:r>
      <w:r w:rsidR="007F141C" w:rsidRPr="00C7236A">
        <w:rPr>
          <w:b/>
        </w:rPr>
        <w:t>Yes</w:t>
      </w:r>
      <w:r w:rsidR="007F141C">
        <w:t>. Please briefly describe it</w:t>
      </w:r>
      <w:r w:rsidR="00BA3AE7">
        <w:t xml:space="preserve"> below</w:t>
      </w:r>
      <w:r w:rsidR="007F141C">
        <w:t>.</w:t>
      </w:r>
    </w:p>
    <w:tbl>
      <w:tblPr>
        <w:tblStyle w:val="TableGrid"/>
        <w:tblW w:w="0" w:type="auto"/>
        <w:tblLook w:val="04A0" w:firstRow="1" w:lastRow="0" w:firstColumn="1" w:lastColumn="0" w:noHBand="0" w:noVBand="1"/>
        <w:tblCaption w:val="Your current living arrangement"/>
        <w:tblDescription w:val="If you have a different living arrangement that isn't listed above, this is a blank cell for briefly describing it."/>
      </w:tblPr>
      <w:tblGrid>
        <w:gridCol w:w="9854"/>
      </w:tblGrid>
      <w:tr w:rsidR="0075650B" w14:paraId="30D72541" w14:textId="77777777" w:rsidTr="00B22E15">
        <w:trPr>
          <w:trHeight w:val="1701"/>
          <w:tblHeader/>
        </w:trPr>
        <w:sdt>
          <w:sdtPr>
            <w:id w:val="-233548742"/>
            <w:placeholder>
              <w:docPart w:val="DefaultPlaceholder_-1854013440"/>
            </w:placeholder>
            <w:showingPlcHdr/>
          </w:sdtPr>
          <w:sdtEndPr/>
          <w:sdtContent>
            <w:tc>
              <w:tcPr>
                <w:tcW w:w="9854" w:type="dxa"/>
              </w:tcPr>
              <w:p w14:paraId="1029DB85" w14:textId="77777777" w:rsidR="0075650B" w:rsidRDefault="00DA2980" w:rsidP="0075650B">
                <w:r w:rsidRPr="00B374C5">
                  <w:rPr>
                    <w:rStyle w:val="PlaceholderText"/>
                  </w:rPr>
                  <w:t>Click or tap here to enter text.</w:t>
                </w:r>
              </w:p>
            </w:tc>
          </w:sdtContent>
        </w:sdt>
      </w:tr>
    </w:tbl>
    <w:p w14:paraId="48BD0CD6" w14:textId="77777777" w:rsidR="009A4EAB" w:rsidRPr="00D47867" w:rsidRDefault="0075650B" w:rsidP="009A4EAB">
      <w:pPr>
        <w:pStyle w:val="Heading1"/>
      </w:pPr>
      <w:r>
        <w:t>4</w:t>
      </w:r>
      <w:r w:rsidR="009A4EAB" w:rsidRPr="00D47867">
        <w:t xml:space="preserve">. </w:t>
      </w:r>
      <w:r w:rsidR="00E0776F">
        <w:t>Housing and</w:t>
      </w:r>
      <w:r w:rsidR="009A4EAB" w:rsidRPr="00D47867">
        <w:t xml:space="preserve"> living support goals</w:t>
      </w:r>
    </w:p>
    <w:p w14:paraId="17A24440" w14:textId="77777777" w:rsidR="009A4EAB" w:rsidRDefault="001269B5" w:rsidP="009A4EAB">
      <w:pPr>
        <w:pStyle w:val="Heading2"/>
      </w:pPr>
      <w:bookmarkStart w:id="1" w:name="_Do_you_have"/>
      <w:bookmarkStart w:id="2" w:name="_4.1_Do_you"/>
      <w:bookmarkEnd w:id="1"/>
      <w:bookmarkEnd w:id="2"/>
      <w:r>
        <w:t xml:space="preserve">4.1 </w:t>
      </w:r>
      <w:r w:rsidR="009A4EAB">
        <w:t xml:space="preserve">Do you have a </w:t>
      </w:r>
      <w:r w:rsidR="00E0776F">
        <w:t>housing and</w:t>
      </w:r>
      <w:r w:rsidR="009A4EAB">
        <w:t xml:space="preserve"> living support goal in your NDIS plan?</w:t>
      </w:r>
    </w:p>
    <w:p w14:paraId="47210698" w14:textId="77777777" w:rsidR="009A4EAB" w:rsidRDefault="005726DD" w:rsidP="009A4EAB">
      <w:sdt>
        <w:sdtPr>
          <w:id w:val="-787744594"/>
          <w14:checkbox>
            <w14:checked w14:val="0"/>
            <w14:checkedState w14:val="2612" w14:font="MS Gothic"/>
            <w14:uncheckedState w14:val="2610" w14:font="MS Gothic"/>
          </w14:checkbox>
        </w:sdtPr>
        <w:sdtEndPr/>
        <w:sdtContent>
          <w:r w:rsidR="009A4EAB">
            <w:rPr>
              <w:rFonts w:ascii="MS Gothic" w:eastAsia="MS Gothic" w:hAnsi="MS Gothic" w:hint="eastAsia"/>
            </w:rPr>
            <w:t>☐</w:t>
          </w:r>
        </w:sdtContent>
      </w:sdt>
      <w:r w:rsidR="009A4EAB">
        <w:t xml:space="preserve"> </w:t>
      </w:r>
      <w:r w:rsidR="009A4EAB" w:rsidRPr="00D47867">
        <w:rPr>
          <w:b/>
        </w:rPr>
        <w:t>Yes</w:t>
      </w:r>
      <w:r w:rsidR="009A4EAB" w:rsidRPr="00D35941">
        <w:t xml:space="preserve">. </w:t>
      </w:r>
      <w:r w:rsidR="0075650B">
        <w:t>M</w:t>
      </w:r>
      <w:r w:rsidR="009A4EAB" w:rsidRPr="00D35941">
        <w:t xml:space="preserve">ove </w:t>
      </w:r>
      <w:r w:rsidR="009A4EAB" w:rsidRPr="00F11A63">
        <w:t xml:space="preserve">to </w:t>
      </w:r>
      <w:hyperlink w:anchor="_5._Support_to" w:history="1">
        <w:r w:rsidR="00AD2F0B" w:rsidRPr="00AD2F0B">
          <w:rPr>
            <w:rStyle w:val="Hyperlink"/>
          </w:rPr>
          <w:t>Part 5</w:t>
        </w:r>
      </w:hyperlink>
      <w:r w:rsidR="00AD2F0B">
        <w:t>.</w:t>
      </w:r>
    </w:p>
    <w:p w14:paraId="5906C9A9" w14:textId="77777777" w:rsidR="00660162" w:rsidRDefault="005726DD" w:rsidP="00660162">
      <w:sdt>
        <w:sdtPr>
          <w:id w:val="956990405"/>
          <w14:checkbox>
            <w14:checked w14:val="0"/>
            <w14:checkedState w14:val="2612" w14:font="MS Gothic"/>
            <w14:uncheckedState w14:val="2610" w14:font="MS Gothic"/>
          </w14:checkbox>
        </w:sdtPr>
        <w:sdtEndPr/>
        <w:sdtContent>
          <w:r w:rsidR="00660162">
            <w:rPr>
              <w:rFonts w:ascii="MS Gothic" w:eastAsia="MS Gothic" w:hAnsi="MS Gothic" w:hint="eastAsia"/>
            </w:rPr>
            <w:t>☐</w:t>
          </w:r>
        </w:sdtContent>
      </w:sdt>
      <w:r w:rsidR="00660162">
        <w:t xml:space="preserve"> </w:t>
      </w:r>
      <w:r w:rsidR="00660162" w:rsidRPr="00D47867">
        <w:rPr>
          <w:b/>
        </w:rPr>
        <w:t>No</w:t>
      </w:r>
      <w:r w:rsidR="00660162">
        <w:rPr>
          <w:b/>
        </w:rPr>
        <w:t xml:space="preserve">. </w:t>
      </w:r>
      <w:r w:rsidR="00660162" w:rsidRPr="00D35941">
        <w:t xml:space="preserve">Please write </w:t>
      </w:r>
      <w:r w:rsidR="00660162" w:rsidRPr="00D47867">
        <w:t>what your goal is</w:t>
      </w:r>
      <w:r w:rsidR="00660162" w:rsidRPr="00D35941">
        <w:t xml:space="preserve"> below.</w:t>
      </w:r>
    </w:p>
    <w:tbl>
      <w:tblPr>
        <w:tblStyle w:val="TableGrid"/>
        <w:tblW w:w="9918" w:type="dxa"/>
        <w:tblLook w:val="04A0" w:firstRow="1" w:lastRow="0" w:firstColumn="1" w:lastColumn="0" w:noHBand="0" w:noVBand="1"/>
        <w:tblCaption w:val="Your home and living support goal"/>
        <w:tblDescription w:val="If you don't have a home and living support goal in your NDIS plan, this is a blank cell for briefly describing it."/>
      </w:tblPr>
      <w:tblGrid>
        <w:gridCol w:w="9918"/>
      </w:tblGrid>
      <w:tr w:rsidR="009A4EAB" w14:paraId="066E6A87" w14:textId="77777777" w:rsidTr="00B22E15">
        <w:trPr>
          <w:trHeight w:val="1701"/>
          <w:tblHeader/>
        </w:trPr>
        <w:sdt>
          <w:sdtPr>
            <w:id w:val="-1232540858"/>
            <w:placeholder>
              <w:docPart w:val="49FA75D5137D48808BCB7D650EAC119E"/>
            </w:placeholder>
          </w:sdtPr>
          <w:sdtEndPr/>
          <w:sdtContent>
            <w:tc>
              <w:tcPr>
                <w:tcW w:w="9918" w:type="dxa"/>
              </w:tcPr>
              <w:p w14:paraId="53E7C009" w14:textId="77777777" w:rsidR="003E597D" w:rsidRDefault="003E597D" w:rsidP="003E597D">
                <w:pPr>
                  <w:rPr>
                    <w:rFonts w:cs="Arial"/>
                    <w:sz w:val="22"/>
                  </w:rPr>
                </w:pPr>
                <w:r>
                  <w:rPr>
                    <w:rFonts w:cs="Arial"/>
                    <w:sz w:val="22"/>
                  </w:rPr>
                  <w:t>Current Goal: ‘I would like to be supported to explore independent living options for the future’</w:t>
                </w:r>
              </w:p>
              <w:p w14:paraId="7CBF02EA" w14:textId="77777777" w:rsidR="003E597D" w:rsidRDefault="003E597D" w:rsidP="003E597D">
                <w:pPr>
                  <w:rPr>
                    <w:rFonts w:cs="Arial"/>
                    <w:sz w:val="22"/>
                  </w:rPr>
                </w:pPr>
                <w:r>
                  <w:rPr>
                    <w:rFonts w:cs="Arial"/>
                    <w:sz w:val="22"/>
                  </w:rPr>
                  <w:t>Ref NDIS Plan dated 11 November 2020 – 11 November 2021</w:t>
                </w:r>
              </w:p>
              <w:p w14:paraId="74734D6E" w14:textId="46DFCF8E" w:rsidR="009A4EAB" w:rsidRDefault="003E597D" w:rsidP="003E597D">
                <w:r>
                  <w:rPr>
                    <w:rFonts w:cs="Arial"/>
                    <w:b/>
                    <w:bCs/>
                    <w:sz w:val="22"/>
                  </w:rPr>
                  <w:t>New Goal: ‘I would like to move into accommodation that is suitable to my complex disability-related needs in order to reduce the risk of harm to myself and others and increase my functional capacity’</w:t>
                </w:r>
              </w:p>
            </w:tc>
          </w:sdtContent>
        </w:sdt>
      </w:tr>
    </w:tbl>
    <w:p w14:paraId="54F9705E" w14:textId="77777777" w:rsidR="00772733" w:rsidRDefault="00772733" w:rsidP="00F83AE0">
      <w:pPr>
        <w:pStyle w:val="Heading2"/>
      </w:pPr>
      <w:r>
        <w:t xml:space="preserve">4.2 Do you want to add this goal or another </w:t>
      </w:r>
      <w:r w:rsidR="00E0776F">
        <w:t>housing and</w:t>
      </w:r>
      <w:r w:rsidR="009D3019">
        <w:t xml:space="preserve"> living </w:t>
      </w:r>
      <w:r>
        <w:t xml:space="preserve">goal to your plan at </w:t>
      </w:r>
      <w:r w:rsidR="00AD2F0B">
        <w:t>plan review?</w:t>
      </w:r>
    </w:p>
    <w:p w14:paraId="0058B040" w14:textId="77777777" w:rsidR="00AD2F0B" w:rsidRDefault="005726DD" w:rsidP="00AD2F0B">
      <w:sdt>
        <w:sdtPr>
          <w:id w:val="-1688514967"/>
          <w14:checkbox>
            <w14:checked w14:val="0"/>
            <w14:checkedState w14:val="2612" w14:font="MS Gothic"/>
            <w14:uncheckedState w14:val="2610" w14:font="MS Gothic"/>
          </w14:checkbox>
        </w:sdtPr>
        <w:sdtEndPr/>
        <w:sdtContent>
          <w:r w:rsidR="00F35498">
            <w:rPr>
              <w:rFonts w:ascii="MS Gothic" w:eastAsia="MS Gothic" w:hAnsi="MS Gothic" w:hint="eastAsia"/>
            </w:rPr>
            <w:t>☐</w:t>
          </w:r>
        </w:sdtContent>
      </w:sdt>
      <w:r w:rsidR="00AD2F0B">
        <w:t xml:space="preserve"> </w:t>
      </w:r>
      <w:r w:rsidR="00AD2F0B" w:rsidRPr="00D47867">
        <w:rPr>
          <w:b/>
        </w:rPr>
        <w:t>Yes</w:t>
      </w:r>
      <w:r w:rsidR="00AD2F0B">
        <w:t xml:space="preserve">, I want to add the goal I listed in </w:t>
      </w:r>
      <w:hyperlink w:anchor="_Do_you_have" w:history="1">
        <w:r w:rsidR="00F35498" w:rsidRPr="006E350B">
          <w:rPr>
            <w:rStyle w:val="Hyperlink"/>
          </w:rPr>
          <w:t>question 4.1</w:t>
        </w:r>
      </w:hyperlink>
      <w:r w:rsidR="00F35498">
        <w:t xml:space="preserve"> above.</w:t>
      </w:r>
    </w:p>
    <w:p w14:paraId="656E4284" w14:textId="77777777" w:rsidR="00F35498" w:rsidRDefault="005726DD" w:rsidP="00AD2F0B">
      <w:sdt>
        <w:sdtPr>
          <w:id w:val="636843224"/>
          <w14:checkbox>
            <w14:checked w14:val="0"/>
            <w14:checkedState w14:val="2612" w14:font="MS Gothic"/>
            <w14:uncheckedState w14:val="2610" w14:font="MS Gothic"/>
          </w14:checkbox>
        </w:sdtPr>
        <w:sdtEndPr/>
        <w:sdtContent>
          <w:r w:rsidR="00F35498">
            <w:rPr>
              <w:rFonts w:ascii="MS Gothic" w:eastAsia="MS Gothic" w:hAnsi="MS Gothic" w:hint="eastAsia"/>
            </w:rPr>
            <w:t>☐</w:t>
          </w:r>
        </w:sdtContent>
      </w:sdt>
      <w:r w:rsidR="00F35498">
        <w:t xml:space="preserve"> </w:t>
      </w:r>
      <w:r w:rsidR="00F35498" w:rsidRPr="00F83AE0">
        <w:rPr>
          <w:b/>
        </w:rPr>
        <w:t>Yes</w:t>
      </w:r>
      <w:r w:rsidR="00F35498">
        <w:t xml:space="preserve">, I want to add a different goal to what I listed in </w:t>
      </w:r>
      <w:hyperlink w:anchor="_4.1_Do_you" w:history="1">
        <w:r w:rsidR="00F35498" w:rsidRPr="006E350B">
          <w:rPr>
            <w:rStyle w:val="Hyperlink"/>
          </w:rPr>
          <w:t>question 4.1</w:t>
        </w:r>
      </w:hyperlink>
      <w:r w:rsidR="00F35498">
        <w:t xml:space="preserve"> above.</w:t>
      </w:r>
    </w:p>
    <w:p w14:paraId="51FAB5CB" w14:textId="77777777" w:rsidR="00AD2F0B" w:rsidRPr="00AA0959" w:rsidRDefault="005726DD" w:rsidP="00F83AE0">
      <w:sdt>
        <w:sdtPr>
          <w:id w:val="2033916062"/>
          <w14:checkbox>
            <w14:checked w14:val="0"/>
            <w14:checkedState w14:val="2612" w14:font="MS Gothic"/>
            <w14:uncheckedState w14:val="2610" w14:font="MS Gothic"/>
          </w14:checkbox>
        </w:sdtPr>
        <w:sdtEndPr/>
        <w:sdtContent>
          <w:r w:rsidR="00AD2F0B">
            <w:rPr>
              <w:rFonts w:ascii="MS Gothic" w:eastAsia="MS Gothic" w:hAnsi="MS Gothic" w:hint="eastAsia"/>
            </w:rPr>
            <w:t>☐</w:t>
          </w:r>
        </w:sdtContent>
      </w:sdt>
      <w:r w:rsidR="00AD2F0B">
        <w:t xml:space="preserve"> </w:t>
      </w:r>
      <w:r w:rsidR="00AD2F0B" w:rsidRPr="00D47867">
        <w:rPr>
          <w:b/>
        </w:rPr>
        <w:t>No</w:t>
      </w:r>
      <w:r w:rsidR="006E350B" w:rsidRPr="00AA0959">
        <w:t xml:space="preserve">, I do not want to add any </w:t>
      </w:r>
      <w:r w:rsidR="00F70DE2">
        <w:t>new goals.</w:t>
      </w:r>
    </w:p>
    <w:p w14:paraId="1A1D0DEE" w14:textId="77777777" w:rsidR="001B11BF" w:rsidRDefault="0075650B" w:rsidP="00D35941">
      <w:pPr>
        <w:pStyle w:val="Heading1"/>
      </w:pPr>
      <w:bookmarkStart w:id="3" w:name="_5._Support_to"/>
      <w:bookmarkEnd w:id="3"/>
      <w:r>
        <w:lastRenderedPageBreak/>
        <w:t>5</w:t>
      </w:r>
      <w:r w:rsidR="009A4EAB">
        <w:t xml:space="preserve">. </w:t>
      </w:r>
      <w:r w:rsidR="001B11BF">
        <w:t>Support to help you</w:t>
      </w:r>
    </w:p>
    <w:p w14:paraId="67AC2D7D" w14:textId="77777777" w:rsidR="001B11BF" w:rsidRDefault="001269B5" w:rsidP="0052453B">
      <w:pPr>
        <w:pStyle w:val="Heading2"/>
      </w:pPr>
      <w:bookmarkStart w:id="4" w:name="_What_home_and"/>
      <w:bookmarkEnd w:id="4"/>
      <w:r>
        <w:t xml:space="preserve">5.1 </w:t>
      </w:r>
      <w:r w:rsidR="001B11BF" w:rsidRPr="00D35941">
        <w:t xml:space="preserve">What </w:t>
      </w:r>
      <w:r w:rsidR="00E0776F">
        <w:t>housing and</w:t>
      </w:r>
      <w:r w:rsidR="001B11BF" w:rsidRPr="00D35941">
        <w:t xml:space="preserve"> living supports will best help you to meet your goals?</w:t>
      </w:r>
    </w:p>
    <w:p w14:paraId="5359FFEE" w14:textId="6C73B216" w:rsidR="00B752AD" w:rsidRPr="00D35941" w:rsidRDefault="00EE4664" w:rsidP="0052453B">
      <w:r>
        <w:t>Mark</w:t>
      </w:r>
      <w:r w:rsidR="00B752AD">
        <w:t xml:space="preserve"> </w:t>
      </w:r>
      <w:r w:rsidR="005455C7">
        <w:t>‘Yes’</w:t>
      </w:r>
      <w:r w:rsidR="00B752AD">
        <w:t xml:space="preserve"> </w:t>
      </w:r>
      <w:r w:rsidR="007E1CA7">
        <w:rPr>
          <w:b/>
        </w:rPr>
        <w:t xml:space="preserve">only </w:t>
      </w:r>
      <w:r w:rsidR="00B752AD" w:rsidRPr="0052453B">
        <w:t>for the supports that you need.</w:t>
      </w:r>
    </w:p>
    <w:tbl>
      <w:tblPr>
        <w:tblStyle w:val="TableGrid"/>
        <w:tblW w:w="9776" w:type="dxa"/>
        <w:tblLook w:val="04A0" w:firstRow="1" w:lastRow="0" w:firstColumn="1" w:lastColumn="0" w:noHBand="0" w:noVBand="1"/>
        <w:tblCaption w:val="What home and living supports do you need?"/>
        <w:tblDescription w:val="Two columns with 8 rows. The first column has the title &quot;What home and living supports do you need?&quot; The next 7 rows underneath include options starting with &quot;Help with maintaining my current home environment&quot;, then &quot;Help with designing and developing my home and living supports&quot; and so on. The second column is for you to mark &quot;Yes&quot; for your response to the option that applies to you."/>
      </w:tblPr>
      <w:tblGrid>
        <w:gridCol w:w="7083"/>
        <w:gridCol w:w="2693"/>
      </w:tblGrid>
      <w:tr w:rsidR="0061472F" w:rsidRPr="001B11BF" w14:paraId="222AD2B5" w14:textId="77777777" w:rsidTr="0052453B">
        <w:trPr>
          <w:trHeight w:val="510"/>
          <w:tblHeader/>
        </w:trPr>
        <w:tc>
          <w:tcPr>
            <w:tcW w:w="7083" w:type="dxa"/>
            <w:shd w:val="clear" w:color="auto" w:fill="F2F2F2" w:themeFill="background1" w:themeFillShade="F2"/>
            <w:vAlign w:val="center"/>
          </w:tcPr>
          <w:p w14:paraId="3EBC4067" w14:textId="77777777" w:rsidR="0061472F" w:rsidRPr="0052453B" w:rsidRDefault="0061472F">
            <w:pPr>
              <w:rPr>
                <w:b/>
              </w:rPr>
            </w:pPr>
            <w:r w:rsidRPr="0052453B">
              <w:rPr>
                <w:b/>
              </w:rPr>
              <w:t xml:space="preserve">What </w:t>
            </w:r>
            <w:r w:rsidR="00E0776F">
              <w:rPr>
                <w:b/>
              </w:rPr>
              <w:t>housing and</w:t>
            </w:r>
            <w:r w:rsidRPr="0052453B">
              <w:rPr>
                <w:b/>
              </w:rPr>
              <w:t xml:space="preserve"> living supports do you need?</w:t>
            </w:r>
          </w:p>
        </w:tc>
        <w:tc>
          <w:tcPr>
            <w:tcW w:w="2693" w:type="dxa"/>
            <w:shd w:val="clear" w:color="auto" w:fill="F2F2F2" w:themeFill="background1" w:themeFillShade="F2"/>
            <w:vAlign w:val="center"/>
          </w:tcPr>
          <w:p w14:paraId="56FF7B52" w14:textId="77777777" w:rsidR="0061472F" w:rsidRPr="0052453B" w:rsidRDefault="0061472F" w:rsidP="0052453B">
            <w:pPr>
              <w:jc w:val="center"/>
              <w:rPr>
                <w:b/>
              </w:rPr>
            </w:pPr>
            <w:r w:rsidRPr="0052453B">
              <w:rPr>
                <w:b/>
              </w:rPr>
              <w:t xml:space="preserve">Select </w:t>
            </w:r>
            <w:r w:rsidR="005455C7">
              <w:rPr>
                <w:b/>
              </w:rPr>
              <w:t>‘Yes’</w:t>
            </w:r>
            <w:r w:rsidRPr="0052453B">
              <w:rPr>
                <w:b/>
              </w:rPr>
              <w:t xml:space="preserve"> for those you need</w:t>
            </w:r>
          </w:p>
        </w:tc>
      </w:tr>
      <w:tr w:rsidR="00B752AD" w:rsidRPr="001B11BF" w14:paraId="1F9070F3" w14:textId="77777777" w:rsidTr="0052453B">
        <w:trPr>
          <w:trHeight w:val="510"/>
          <w:tblHeader/>
        </w:trPr>
        <w:tc>
          <w:tcPr>
            <w:tcW w:w="7083" w:type="dxa"/>
            <w:vAlign w:val="center"/>
          </w:tcPr>
          <w:p w14:paraId="5FE21C07" w14:textId="77777777" w:rsidR="001B11BF" w:rsidRPr="001B11BF" w:rsidRDefault="001B11BF">
            <w:r w:rsidRPr="001B11BF">
              <w:t>H</w:t>
            </w:r>
            <w:r w:rsidR="00B752AD">
              <w:t>elp with maintaining my current</w:t>
            </w:r>
            <w:r w:rsidRPr="001B11BF">
              <w:t xml:space="preserve"> home environment</w:t>
            </w:r>
          </w:p>
        </w:tc>
        <w:tc>
          <w:tcPr>
            <w:tcW w:w="2693" w:type="dxa"/>
            <w:vAlign w:val="center"/>
          </w:tcPr>
          <w:p w14:paraId="005A342E" w14:textId="77777777" w:rsidR="001B11BF" w:rsidRPr="001B11BF" w:rsidRDefault="005726DD" w:rsidP="0052453B">
            <w:pPr>
              <w:jc w:val="center"/>
            </w:pPr>
            <w:sdt>
              <w:sdtPr>
                <w:id w:val="631157"/>
                <w14:checkbox>
                  <w14:checked w14:val="0"/>
                  <w14:checkedState w14:val="2612" w14:font="MS Gothic"/>
                  <w14:uncheckedState w14:val="2610" w14:font="MS Gothic"/>
                </w14:checkbox>
              </w:sdtPr>
              <w:sdtEndPr/>
              <w:sdtContent>
                <w:r w:rsidR="00B752AD">
                  <w:rPr>
                    <w:rFonts w:ascii="MS Gothic" w:eastAsia="MS Gothic" w:hAnsi="MS Gothic" w:hint="eastAsia"/>
                  </w:rPr>
                  <w:t>☐</w:t>
                </w:r>
              </w:sdtContent>
            </w:sdt>
            <w:r w:rsidR="00B752AD">
              <w:t xml:space="preserve"> Yes</w:t>
            </w:r>
          </w:p>
        </w:tc>
      </w:tr>
      <w:tr w:rsidR="00B752AD" w:rsidRPr="001B11BF" w14:paraId="0406114C" w14:textId="77777777" w:rsidTr="0052453B">
        <w:trPr>
          <w:trHeight w:val="510"/>
          <w:tblHeader/>
        </w:trPr>
        <w:tc>
          <w:tcPr>
            <w:tcW w:w="7083" w:type="dxa"/>
            <w:vAlign w:val="center"/>
          </w:tcPr>
          <w:p w14:paraId="0349E284" w14:textId="77777777" w:rsidR="00B752AD" w:rsidRPr="001B11BF" w:rsidRDefault="00B752AD">
            <w:r w:rsidRPr="001B11BF">
              <w:t xml:space="preserve">Help with designing and developing my </w:t>
            </w:r>
            <w:r w:rsidR="00E0776F">
              <w:t>housing and</w:t>
            </w:r>
            <w:r w:rsidRPr="001B11BF">
              <w:t xml:space="preserve"> living supports</w:t>
            </w:r>
          </w:p>
        </w:tc>
        <w:tc>
          <w:tcPr>
            <w:tcW w:w="2693" w:type="dxa"/>
            <w:vAlign w:val="center"/>
          </w:tcPr>
          <w:p w14:paraId="44838159" w14:textId="77777777" w:rsidR="00B752AD" w:rsidRPr="001B11BF" w:rsidRDefault="005726DD" w:rsidP="0052453B">
            <w:pPr>
              <w:jc w:val="center"/>
            </w:pPr>
            <w:sdt>
              <w:sdtPr>
                <w:id w:val="1750462651"/>
                <w14:checkbox>
                  <w14:checked w14:val="0"/>
                  <w14:checkedState w14:val="2612" w14:font="MS Gothic"/>
                  <w14:uncheckedState w14:val="2610" w14:font="MS Gothic"/>
                </w14:checkbox>
              </w:sdtPr>
              <w:sdtEndPr/>
              <w:sdtContent>
                <w:r w:rsidR="00B752AD">
                  <w:rPr>
                    <w:rFonts w:ascii="MS Gothic" w:eastAsia="MS Gothic" w:hAnsi="MS Gothic" w:hint="eastAsia"/>
                  </w:rPr>
                  <w:t>☐</w:t>
                </w:r>
              </w:sdtContent>
            </w:sdt>
            <w:r w:rsidR="00B752AD">
              <w:t xml:space="preserve"> Yes</w:t>
            </w:r>
          </w:p>
        </w:tc>
      </w:tr>
      <w:tr w:rsidR="00B752AD" w:rsidRPr="001B11BF" w14:paraId="03B01520" w14:textId="77777777" w:rsidTr="0052453B">
        <w:trPr>
          <w:trHeight w:val="510"/>
          <w:tblHeader/>
        </w:trPr>
        <w:tc>
          <w:tcPr>
            <w:tcW w:w="7083" w:type="dxa"/>
            <w:vAlign w:val="center"/>
          </w:tcPr>
          <w:p w14:paraId="77D2528B" w14:textId="77777777" w:rsidR="00B752AD" w:rsidRPr="001B11BF" w:rsidRDefault="00B752AD">
            <w:r w:rsidRPr="001B11BF">
              <w:t>Help to find other people to live with</w:t>
            </w:r>
          </w:p>
        </w:tc>
        <w:tc>
          <w:tcPr>
            <w:tcW w:w="2693" w:type="dxa"/>
            <w:vAlign w:val="center"/>
          </w:tcPr>
          <w:p w14:paraId="5AB598B4" w14:textId="77777777" w:rsidR="00B752AD" w:rsidRPr="001B11BF" w:rsidRDefault="005726DD" w:rsidP="0052453B">
            <w:pPr>
              <w:jc w:val="center"/>
            </w:pPr>
            <w:sdt>
              <w:sdtPr>
                <w:id w:val="494990340"/>
                <w14:checkbox>
                  <w14:checked w14:val="0"/>
                  <w14:checkedState w14:val="2612" w14:font="MS Gothic"/>
                  <w14:uncheckedState w14:val="2610" w14:font="MS Gothic"/>
                </w14:checkbox>
              </w:sdtPr>
              <w:sdtEndPr/>
              <w:sdtContent>
                <w:r w:rsidR="00B752AD">
                  <w:rPr>
                    <w:rFonts w:ascii="MS Gothic" w:eastAsia="MS Gothic" w:hAnsi="MS Gothic" w:hint="eastAsia"/>
                  </w:rPr>
                  <w:t>☐</w:t>
                </w:r>
              </w:sdtContent>
            </w:sdt>
            <w:r w:rsidR="00B752AD">
              <w:t xml:space="preserve"> Yes</w:t>
            </w:r>
          </w:p>
        </w:tc>
      </w:tr>
      <w:tr w:rsidR="00B752AD" w:rsidRPr="001B11BF" w14:paraId="2A5DE685" w14:textId="77777777" w:rsidTr="0052453B">
        <w:trPr>
          <w:trHeight w:val="510"/>
          <w:tblHeader/>
        </w:trPr>
        <w:tc>
          <w:tcPr>
            <w:tcW w:w="7083" w:type="dxa"/>
            <w:vAlign w:val="center"/>
          </w:tcPr>
          <w:p w14:paraId="1527170A" w14:textId="77777777" w:rsidR="00B752AD" w:rsidRPr="001B11BF" w:rsidRDefault="00B752AD">
            <w:r w:rsidRPr="001B11BF">
              <w:t>Help with modifying my current home</w:t>
            </w:r>
          </w:p>
        </w:tc>
        <w:tc>
          <w:tcPr>
            <w:tcW w:w="2693" w:type="dxa"/>
            <w:vAlign w:val="center"/>
          </w:tcPr>
          <w:p w14:paraId="17AB86C5" w14:textId="77777777" w:rsidR="00B752AD" w:rsidRPr="001B11BF" w:rsidRDefault="005726DD" w:rsidP="0052453B">
            <w:pPr>
              <w:jc w:val="center"/>
            </w:pPr>
            <w:sdt>
              <w:sdtPr>
                <w:id w:val="504868212"/>
                <w14:checkbox>
                  <w14:checked w14:val="0"/>
                  <w14:checkedState w14:val="2612" w14:font="MS Gothic"/>
                  <w14:uncheckedState w14:val="2610" w14:font="MS Gothic"/>
                </w14:checkbox>
              </w:sdtPr>
              <w:sdtEndPr/>
              <w:sdtContent>
                <w:r w:rsidR="00B752AD">
                  <w:rPr>
                    <w:rFonts w:ascii="MS Gothic" w:eastAsia="MS Gothic" w:hAnsi="MS Gothic" w:hint="eastAsia"/>
                  </w:rPr>
                  <w:t>☐</w:t>
                </w:r>
              </w:sdtContent>
            </w:sdt>
            <w:r w:rsidR="00B752AD">
              <w:t xml:space="preserve"> Yes</w:t>
            </w:r>
          </w:p>
        </w:tc>
      </w:tr>
      <w:tr w:rsidR="00B752AD" w:rsidRPr="001B11BF" w14:paraId="617E258B" w14:textId="77777777" w:rsidTr="0052453B">
        <w:trPr>
          <w:trHeight w:val="510"/>
          <w:tblHeader/>
        </w:trPr>
        <w:tc>
          <w:tcPr>
            <w:tcW w:w="7083" w:type="dxa"/>
            <w:vAlign w:val="center"/>
          </w:tcPr>
          <w:p w14:paraId="6F614392" w14:textId="77777777" w:rsidR="00B752AD" w:rsidRPr="001B11BF" w:rsidRDefault="00B752AD">
            <w:r w:rsidRPr="001B11BF">
              <w:t>Help with personal care/daily life tasks at home</w:t>
            </w:r>
          </w:p>
        </w:tc>
        <w:tc>
          <w:tcPr>
            <w:tcW w:w="2693" w:type="dxa"/>
            <w:vAlign w:val="center"/>
          </w:tcPr>
          <w:p w14:paraId="016A2E48" w14:textId="77777777" w:rsidR="00B752AD" w:rsidRPr="001B11BF" w:rsidRDefault="005726DD" w:rsidP="0052453B">
            <w:pPr>
              <w:jc w:val="center"/>
            </w:pPr>
            <w:sdt>
              <w:sdtPr>
                <w:id w:val="128601004"/>
                <w14:checkbox>
                  <w14:checked w14:val="0"/>
                  <w14:checkedState w14:val="2612" w14:font="MS Gothic"/>
                  <w14:uncheckedState w14:val="2610" w14:font="MS Gothic"/>
                </w14:checkbox>
              </w:sdtPr>
              <w:sdtEndPr/>
              <w:sdtContent>
                <w:r w:rsidR="00B752AD">
                  <w:rPr>
                    <w:rFonts w:ascii="MS Gothic" w:eastAsia="MS Gothic" w:hAnsi="MS Gothic" w:hint="eastAsia"/>
                  </w:rPr>
                  <w:t>☐</w:t>
                </w:r>
              </w:sdtContent>
            </w:sdt>
            <w:r w:rsidR="00B752AD">
              <w:t xml:space="preserve"> Yes</w:t>
            </w:r>
          </w:p>
        </w:tc>
      </w:tr>
      <w:tr w:rsidR="00B752AD" w:rsidRPr="001B11BF" w14:paraId="122DB3DC" w14:textId="77777777" w:rsidTr="0052453B">
        <w:trPr>
          <w:trHeight w:val="510"/>
          <w:tblHeader/>
        </w:trPr>
        <w:tc>
          <w:tcPr>
            <w:tcW w:w="7083" w:type="dxa"/>
            <w:vAlign w:val="center"/>
          </w:tcPr>
          <w:p w14:paraId="3F7337D7" w14:textId="77777777" w:rsidR="00B752AD" w:rsidRPr="001B11BF" w:rsidRDefault="00B752AD">
            <w:r w:rsidRPr="001B11BF">
              <w:t>Access to assistive technology and equipment</w:t>
            </w:r>
          </w:p>
        </w:tc>
        <w:tc>
          <w:tcPr>
            <w:tcW w:w="2693" w:type="dxa"/>
            <w:vAlign w:val="center"/>
          </w:tcPr>
          <w:p w14:paraId="4231F917" w14:textId="77777777" w:rsidR="00B752AD" w:rsidRPr="001B11BF" w:rsidRDefault="005726DD" w:rsidP="0052453B">
            <w:pPr>
              <w:jc w:val="center"/>
            </w:pPr>
            <w:sdt>
              <w:sdtPr>
                <w:id w:val="1398398137"/>
                <w14:checkbox>
                  <w14:checked w14:val="0"/>
                  <w14:checkedState w14:val="2612" w14:font="MS Gothic"/>
                  <w14:uncheckedState w14:val="2610" w14:font="MS Gothic"/>
                </w14:checkbox>
              </w:sdtPr>
              <w:sdtEndPr/>
              <w:sdtContent>
                <w:r w:rsidR="00B752AD">
                  <w:rPr>
                    <w:rFonts w:ascii="MS Gothic" w:eastAsia="MS Gothic" w:hAnsi="MS Gothic" w:hint="eastAsia"/>
                  </w:rPr>
                  <w:t>☐</w:t>
                </w:r>
              </w:sdtContent>
            </w:sdt>
            <w:r w:rsidR="00B752AD">
              <w:t xml:space="preserve"> Yes</w:t>
            </w:r>
          </w:p>
        </w:tc>
      </w:tr>
      <w:tr w:rsidR="00B752AD" w:rsidRPr="001B11BF" w14:paraId="39274D8F" w14:textId="77777777" w:rsidTr="0052453B">
        <w:trPr>
          <w:trHeight w:val="510"/>
          <w:tblHeader/>
        </w:trPr>
        <w:tc>
          <w:tcPr>
            <w:tcW w:w="7083" w:type="dxa"/>
            <w:vAlign w:val="center"/>
          </w:tcPr>
          <w:p w14:paraId="7E59C3DA" w14:textId="77777777" w:rsidR="00B752AD" w:rsidRPr="001B11BF" w:rsidRDefault="00B752AD">
            <w:r w:rsidRPr="001B11BF">
              <w:t>Help to find a different home</w:t>
            </w:r>
          </w:p>
        </w:tc>
        <w:tc>
          <w:tcPr>
            <w:tcW w:w="2693" w:type="dxa"/>
            <w:vAlign w:val="center"/>
          </w:tcPr>
          <w:p w14:paraId="54BB8698" w14:textId="77777777" w:rsidR="00B752AD" w:rsidRPr="001B11BF" w:rsidRDefault="005726DD" w:rsidP="0052453B">
            <w:pPr>
              <w:jc w:val="center"/>
            </w:pPr>
            <w:sdt>
              <w:sdtPr>
                <w:id w:val="733660281"/>
                <w14:checkbox>
                  <w14:checked w14:val="0"/>
                  <w14:checkedState w14:val="2612" w14:font="MS Gothic"/>
                  <w14:uncheckedState w14:val="2610" w14:font="MS Gothic"/>
                </w14:checkbox>
              </w:sdtPr>
              <w:sdtEndPr/>
              <w:sdtContent>
                <w:r w:rsidR="00B752AD">
                  <w:rPr>
                    <w:rFonts w:ascii="MS Gothic" w:eastAsia="MS Gothic" w:hAnsi="MS Gothic" w:hint="eastAsia"/>
                  </w:rPr>
                  <w:t>☐</w:t>
                </w:r>
              </w:sdtContent>
            </w:sdt>
            <w:r w:rsidR="00B752AD">
              <w:t xml:space="preserve"> Yes</w:t>
            </w:r>
          </w:p>
        </w:tc>
      </w:tr>
    </w:tbl>
    <w:p w14:paraId="33D746B5" w14:textId="77777777" w:rsidR="001B11BF" w:rsidRDefault="0075650B" w:rsidP="00D35941">
      <w:pPr>
        <w:pStyle w:val="Heading1"/>
      </w:pPr>
      <w:r>
        <w:t>6</w:t>
      </w:r>
      <w:r w:rsidR="00AC1B78">
        <w:t xml:space="preserve">. </w:t>
      </w:r>
      <w:r w:rsidR="00B752AD">
        <w:t xml:space="preserve">Your current </w:t>
      </w:r>
      <w:r w:rsidR="00E0776F">
        <w:t>housing and</w:t>
      </w:r>
      <w:r w:rsidR="00B752AD">
        <w:t xml:space="preserve"> living situation</w:t>
      </w:r>
    </w:p>
    <w:p w14:paraId="64C06CD6" w14:textId="77777777" w:rsidR="00B752AD" w:rsidRDefault="0075650B" w:rsidP="0052453B">
      <w:pPr>
        <w:pStyle w:val="Heading2"/>
      </w:pPr>
      <w:r>
        <w:t>6</w:t>
      </w:r>
      <w:r w:rsidR="00C92BBB">
        <w:t xml:space="preserve">.1 </w:t>
      </w:r>
      <w:r w:rsidR="00EA49C1">
        <w:t>Who do you</w:t>
      </w:r>
      <w:r w:rsidR="0070680E">
        <w:t xml:space="preserve"> currently</w:t>
      </w:r>
      <w:r w:rsidR="00EA49C1">
        <w:t xml:space="preserve"> live with?</w:t>
      </w:r>
    </w:p>
    <w:tbl>
      <w:tblPr>
        <w:tblStyle w:val="TableGrid"/>
        <w:tblW w:w="0" w:type="auto"/>
        <w:tblLook w:val="04A0" w:firstRow="1" w:lastRow="0" w:firstColumn="1" w:lastColumn="0" w:noHBand="0" w:noVBand="1"/>
        <w:tblCaption w:val="Who lives with you?"/>
        <w:tblDescription w:val="This is a blank cell for briefly describing who, if anyone, currently lives with you."/>
      </w:tblPr>
      <w:tblGrid>
        <w:gridCol w:w="9854"/>
      </w:tblGrid>
      <w:tr w:rsidR="00AC1B78" w14:paraId="670A0F90" w14:textId="77777777" w:rsidTr="00B22E15">
        <w:trPr>
          <w:trHeight w:val="1701"/>
          <w:tblHeader/>
        </w:trPr>
        <w:sdt>
          <w:sdtPr>
            <w:id w:val="-1180970805"/>
            <w:placeholder>
              <w:docPart w:val="DefaultPlaceholder_-1854013440"/>
            </w:placeholder>
            <w:showingPlcHdr/>
          </w:sdtPr>
          <w:sdtEndPr/>
          <w:sdtContent>
            <w:tc>
              <w:tcPr>
                <w:tcW w:w="9854" w:type="dxa"/>
              </w:tcPr>
              <w:p w14:paraId="451C3AD6" w14:textId="77777777" w:rsidR="00AC1B78" w:rsidRDefault="00AC1B78" w:rsidP="00AC1B78">
                <w:r w:rsidRPr="00B374C5">
                  <w:rPr>
                    <w:rStyle w:val="PlaceholderText"/>
                  </w:rPr>
                  <w:t>Click or tap here to enter text.</w:t>
                </w:r>
              </w:p>
            </w:tc>
          </w:sdtContent>
        </w:sdt>
      </w:tr>
    </w:tbl>
    <w:p w14:paraId="0803EFC4" w14:textId="77777777" w:rsidR="00AC1B78" w:rsidRDefault="0075650B" w:rsidP="0052453B">
      <w:pPr>
        <w:pStyle w:val="Heading2"/>
      </w:pPr>
      <w:r>
        <w:t>6</w:t>
      </w:r>
      <w:r w:rsidR="00C92BBB">
        <w:t xml:space="preserve">.2 </w:t>
      </w:r>
      <w:r w:rsidR="00AC1B78">
        <w:t xml:space="preserve">How long have you lived in your current </w:t>
      </w:r>
      <w:r w:rsidR="00EA49C1">
        <w:t>arrangement</w:t>
      </w:r>
      <w:r w:rsidR="00AC1B78">
        <w:t xml:space="preserve">? </w:t>
      </w:r>
    </w:p>
    <w:tbl>
      <w:tblPr>
        <w:tblStyle w:val="TableGrid"/>
        <w:tblW w:w="0" w:type="auto"/>
        <w:tblLook w:val="04A0" w:firstRow="1" w:lastRow="0" w:firstColumn="1" w:lastColumn="0" w:noHBand="0" w:noVBand="1"/>
        <w:tblCaption w:val="How long have you lived in your current home?"/>
        <w:tblDescription w:val="This is a blank cell for briefly describing how long you have lived in your current home."/>
      </w:tblPr>
      <w:tblGrid>
        <w:gridCol w:w="9854"/>
      </w:tblGrid>
      <w:tr w:rsidR="00AC1B78" w14:paraId="3CD5C82D" w14:textId="77777777" w:rsidTr="00B22E15">
        <w:trPr>
          <w:trHeight w:val="1701"/>
          <w:tblHeader/>
        </w:trPr>
        <w:sdt>
          <w:sdtPr>
            <w:id w:val="694276107"/>
            <w:placeholder>
              <w:docPart w:val="DefaultPlaceholder_-1854013440"/>
            </w:placeholder>
            <w:showingPlcHdr/>
          </w:sdtPr>
          <w:sdtEndPr/>
          <w:sdtContent>
            <w:tc>
              <w:tcPr>
                <w:tcW w:w="9854" w:type="dxa"/>
              </w:tcPr>
              <w:p w14:paraId="1A11EDA0" w14:textId="77777777" w:rsidR="00AC1B78" w:rsidRDefault="00AC1B78" w:rsidP="00AC1B78">
                <w:r w:rsidRPr="00B374C5">
                  <w:rPr>
                    <w:rStyle w:val="PlaceholderText"/>
                  </w:rPr>
                  <w:t>Click or tap here to enter text.</w:t>
                </w:r>
              </w:p>
            </w:tc>
          </w:sdtContent>
        </w:sdt>
      </w:tr>
    </w:tbl>
    <w:p w14:paraId="706D30E6" w14:textId="77777777" w:rsidR="00492342" w:rsidRDefault="0075650B" w:rsidP="0052453B">
      <w:pPr>
        <w:pStyle w:val="Heading2"/>
      </w:pPr>
      <w:r>
        <w:t>6</w:t>
      </w:r>
      <w:r w:rsidR="00C92BBB">
        <w:t xml:space="preserve">.3 Where did you live before your current </w:t>
      </w:r>
      <w:r w:rsidR="00EA49C1">
        <w:t>arrangement</w:t>
      </w:r>
      <w:r w:rsidR="00C92BBB">
        <w:t>?</w:t>
      </w:r>
    </w:p>
    <w:p w14:paraId="27F9DD7E" w14:textId="77777777" w:rsidR="00AC1B78" w:rsidRPr="00D35941" w:rsidRDefault="00C92BBB">
      <w:r>
        <w:t>Please tell us</w:t>
      </w:r>
      <w:r w:rsidR="009A6562">
        <w:t xml:space="preserve"> the address, type of home</w:t>
      </w:r>
      <w:r w:rsidR="0066671F">
        <w:t>,</w:t>
      </w:r>
      <w:r w:rsidR="009A6562">
        <w:t xml:space="preserve"> </w:t>
      </w:r>
      <w:r w:rsidR="00492342">
        <w:t>and living situation it was</w:t>
      </w:r>
      <w:r>
        <w:t xml:space="preserve"> below</w:t>
      </w:r>
      <w:r w:rsidR="00E734E9">
        <w:t>.</w:t>
      </w:r>
    </w:p>
    <w:tbl>
      <w:tblPr>
        <w:tblStyle w:val="TableGrid"/>
        <w:tblW w:w="0" w:type="auto"/>
        <w:tblLook w:val="04A0" w:firstRow="1" w:lastRow="0" w:firstColumn="1" w:lastColumn="0" w:noHBand="0" w:noVBand="1"/>
        <w:tblCaption w:val="Where did you live before your current home?"/>
        <w:tblDescription w:val="This is a blank cell for briefly describing where you lived before your current home, including the address, type of home and living situation it was."/>
      </w:tblPr>
      <w:tblGrid>
        <w:gridCol w:w="9854"/>
      </w:tblGrid>
      <w:tr w:rsidR="00C92BBB" w14:paraId="693AD2EA" w14:textId="77777777" w:rsidTr="00B22E15">
        <w:trPr>
          <w:trHeight w:val="1701"/>
          <w:tblHeader/>
        </w:trPr>
        <w:sdt>
          <w:sdtPr>
            <w:id w:val="2067371847"/>
            <w:placeholder>
              <w:docPart w:val="DefaultPlaceholder_-1854013440"/>
            </w:placeholder>
            <w:showingPlcHdr/>
          </w:sdtPr>
          <w:sdtEndPr/>
          <w:sdtContent>
            <w:tc>
              <w:tcPr>
                <w:tcW w:w="9854" w:type="dxa"/>
              </w:tcPr>
              <w:p w14:paraId="37B30104" w14:textId="77777777" w:rsidR="00C92BBB" w:rsidRDefault="00C92BBB" w:rsidP="00B752AD">
                <w:r w:rsidRPr="00B374C5">
                  <w:rPr>
                    <w:rStyle w:val="PlaceholderText"/>
                  </w:rPr>
                  <w:t>Click or tap here to enter text.</w:t>
                </w:r>
              </w:p>
            </w:tc>
          </w:sdtContent>
        </w:sdt>
      </w:tr>
    </w:tbl>
    <w:p w14:paraId="10BA3A65" w14:textId="77777777" w:rsidR="00492342" w:rsidRDefault="0075650B" w:rsidP="0052453B">
      <w:pPr>
        <w:pStyle w:val="Heading2"/>
      </w:pPr>
      <w:r>
        <w:t>6</w:t>
      </w:r>
      <w:r w:rsidR="00C92BBB">
        <w:t>.4 How are you managing at home</w:t>
      </w:r>
      <w:r w:rsidR="000006B8">
        <w:t xml:space="preserve"> now</w:t>
      </w:r>
      <w:r w:rsidR="00C92BBB">
        <w:t>?</w:t>
      </w:r>
    </w:p>
    <w:p w14:paraId="535EF0EF" w14:textId="77777777" w:rsidR="00B752AD" w:rsidRDefault="00EA46F5" w:rsidP="0052453B">
      <w:r>
        <w:t>Is there anything that is</w:t>
      </w:r>
      <w:r w:rsidR="00C92BBB">
        <w:t xml:space="preserve"> unsafe or impacting your </w:t>
      </w:r>
      <w:r>
        <w:t>daily</w:t>
      </w:r>
      <w:r w:rsidR="00C92BBB">
        <w:t xml:space="preserve"> activities at </w:t>
      </w:r>
      <w:r w:rsidR="009A6562">
        <w:t xml:space="preserve">your current </w:t>
      </w:r>
      <w:r w:rsidR="00C92BBB">
        <w:t>home? Please tell us</w:t>
      </w:r>
      <w:r w:rsidR="00BA3AE7">
        <w:t xml:space="preserve"> below</w:t>
      </w:r>
      <w:r w:rsidR="00C92BBB">
        <w:t>.</w:t>
      </w:r>
    </w:p>
    <w:tbl>
      <w:tblPr>
        <w:tblStyle w:val="TableGrid"/>
        <w:tblW w:w="0" w:type="auto"/>
        <w:tblLook w:val="04A0" w:firstRow="1" w:lastRow="0" w:firstColumn="1" w:lastColumn="0" w:noHBand="0" w:noVBand="1"/>
        <w:tblCaption w:val="How are you managing at home now?"/>
        <w:tblDescription w:val="This is a blank cell for briefly describing what is unsafe or impacting your day to day activities at home."/>
      </w:tblPr>
      <w:tblGrid>
        <w:gridCol w:w="9854"/>
      </w:tblGrid>
      <w:tr w:rsidR="00C92BBB" w14:paraId="5203FAD8" w14:textId="77777777" w:rsidTr="00B22E15">
        <w:trPr>
          <w:trHeight w:val="1701"/>
          <w:tblHeader/>
        </w:trPr>
        <w:sdt>
          <w:sdtPr>
            <w:id w:val="-1864973492"/>
            <w:placeholder>
              <w:docPart w:val="DefaultPlaceholder_-1854013440"/>
            </w:placeholder>
            <w:showingPlcHdr/>
          </w:sdtPr>
          <w:sdtEndPr/>
          <w:sdtContent>
            <w:tc>
              <w:tcPr>
                <w:tcW w:w="9854" w:type="dxa"/>
              </w:tcPr>
              <w:p w14:paraId="7C4DDC29" w14:textId="77777777" w:rsidR="00C92BBB" w:rsidRDefault="00C92BBB" w:rsidP="00C92BBB">
                <w:r w:rsidRPr="00B374C5">
                  <w:rPr>
                    <w:rStyle w:val="PlaceholderText"/>
                  </w:rPr>
                  <w:t>Click or tap here to enter text.</w:t>
                </w:r>
              </w:p>
            </w:tc>
          </w:sdtContent>
        </w:sdt>
      </w:tr>
    </w:tbl>
    <w:p w14:paraId="7DBB044F" w14:textId="77777777" w:rsidR="007F141C" w:rsidRDefault="0075650B" w:rsidP="0052453B">
      <w:pPr>
        <w:pStyle w:val="Heading2"/>
      </w:pPr>
      <w:r>
        <w:t>6</w:t>
      </w:r>
      <w:r w:rsidR="00C92BBB">
        <w:t>.5 What is</w:t>
      </w:r>
      <w:r w:rsidR="00E734E9">
        <w:t xml:space="preserve"> most</w:t>
      </w:r>
      <w:r w:rsidR="00C92BBB">
        <w:t xml:space="preserve"> important to you</w:t>
      </w:r>
      <w:r w:rsidR="000D4432">
        <w:t xml:space="preserve"> for </w:t>
      </w:r>
      <w:r w:rsidR="000D4432" w:rsidRPr="000D4432">
        <w:t>your future living arrangements and support needs</w:t>
      </w:r>
      <w:r w:rsidR="007F141C">
        <w:t>?</w:t>
      </w:r>
    </w:p>
    <w:p w14:paraId="0AA154B9" w14:textId="77777777" w:rsidR="00C92BBB" w:rsidRPr="00D35941" w:rsidRDefault="00E734E9" w:rsidP="0052453B">
      <w:r w:rsidRPr="0052453B">
        <w:t>For example</w:t>
      </w:r>
      <w:r w:rsidR="008657B7" w:rsidRPr="0052453B">
        <w:t>,</w:t>
      </w:r>
      <w:r w:rsidRPr="0052453B">
        <w:t xml:space="preserve"> </w:t>
      </w:r>
      <w:r>
        <w:t xml:space="preserve">this may be to have a safe and stable home, or be closer to friends and family, </w:t>
      </w:r>
      <w:r w:rsidR="0036043C">
        <w:t xml:space="preserve">to have space for </w:t>
      </w:r>
      <w:r w:rsidR="008947DC">
        <w:t>your</w:t>
      </w:r>
      <w:r w:rsidR="0036043C">
        <w:t xml:space="preserve"> children to visit, </w:t>
      </w:r>
      <w:r w:rsidR="007F141C">
        <w:t xml:space="preserve">to be more independent, </w:t>
      </w:r>
      <w:r>
        <w:t xml:space="preserve">or to have an accessible home. </w:t>
      </w:r>
      <w:r w:rsidR="00C92BBB" w:rsidRPr="00D35941">
        <w:t>Please tell us</w:t>
      </w:r>
      <w:r w:rsidR="00BA3AE7">
        <w:t xml:space="preserve"> below</w:t>
      </w:r>
      <w:r w:rsidR="00C92BBB" w:rsidRPr="00D35941">
        <w:t>.</w:t>
      </w:r>
    </w:p>
    <w:tbl>
      <w:tblPr>
        <w:tblStyle w:val="TableGrid"/>
        <w:tblW w:w="0" w:type="auto"/>
        <w:tblLook w:val="04A0" w:firstRow="1" w:lastRow="0" w:firstColumn="1" w:lastColumn="0" w:noHBand="0" w:noVBand="1"/>
        <w:tblCaption w:val="What is most important to you for the future?"/>
        <w:tblDescription w:val="This is a blank cell for briefly describing what is most important to you for your future living arrangements and support needs."/>
      </w:tblPr>
      <w:tblGrid>
        <w:gridCol w:w="9854"/>
      </w:tblGrid>
      <w:tr w:rsidR="00C92BBB" w14:paraId="162BD6AB" w14:textId="77777777" w:rsidTr="00B22E15">
        <w:trPr>
          <w:trHeight w:val="1701"/>
          <w:tblHeader/>
        </w:trPr>
        <w:sdt>
          <w:sdtPr>
            <w:id w:val="-1051464896"/>
            <w:placeholder>
              <w:docPart w:val="DefaultPlaceholder_-1854013440"/>
            </w:placeholder>
            <w:showingPlcHdr/>
          </w:sdtPr>
          <w:sdtEndPr/>
          <w:sdtContent>
            <w:tc>
              <w:tcPr>
                <w:tcW w:w="9854" w:type="dxa"/>
              </w:tcPr>
              <w:p w14:paraId="6A3BE0CC" w14:textId="77777777" w:rsidR="00C92BBB" w:rsidRDefault="00C92BBB" w:rsidP="00C92BBB">
                <w:r w:rsidRPr="00B374C5">
                  <w:rPr>
                    <w:rStyle w:val="PlaceholderText"/>
                  </w:rPr>
                  <w:t>Click or tap here to enter text.</w:t>
                </w:r>
              </w:p>
            </w:tc>
          </w:sdtContent>
        </w:sdt>
      </w:tr>
    </w:tbl>
    <w:p w14:paraId="2AD70875" w14:textId="77777777" w:rsidR="00FE0197" w:rsidRPr="00D47867" w:rsidRDefault="0075650B" w:rsidP="00FE0197">
      <w:pPr>
        <w:pStyle w:val="Heading2"/>
      </w:pPr>
      <w:r>
        <w:t>6</w:t>
      </w:r>
      <w:r w:rsidR="00FE0197">
        <w:t>.</w:t>
      </w:r>
      <w:r w:rsidR="000365DD">
        <w:t>6</w:t>
      </w:r>
      <w:r w:rsidR="00FE0197">
        <w:t xml:space="preserve"> Do you have any cultural, religious, lifestyle or personal preferences</w:t>
      </w:r>
      <w:r w:rsidR="007F141C">
        <w:t>?</w:t>
      </w:r>
    </w:p>
    <w:p w14:paraId="166C3C09" w14:textId="77777777" w:rsidR="009F3092" w:rsidRDefault="005726DD" w:rsidP="0052453B">
      <w:sdt>
        <w:sdtPr>
          <w:id w:val="-635558930"/>
          <w14:checkbox>
            <w14:checked w14:val="0"/>
            <w14:checkedState w14:val="2612" w14:font="MS Gothic"/>
            <w14:uncheckedState w14:val="2610" w14:font="MS Gothic"/>
          </w14:checkbox>
        </w:sdtPr>
        <w:sdtEndPr/>
        <w:sdtContent>
          <w:r w:rsidR="009F3092">
            <w:rPr>
              <w:rFonts w:ascii="MS Gothic" w:eastAsia="MS Gothic" w:hAnsi="MS Gothic" w:hint="eastAsia"/>
            </w:rPr>
            <w:t>☐</w:t>
          </w:r>
        </w:sdtContent>
      </w:sdt>
      <w:r w:rsidR="009F3092">
        <w:t xml:space="preserve"> </w:t>
      </w:r>
      <w:r w:rsidR="009F3092" w:rsidRPr="00E31529">
        <w:rPr>
          <w:b/>
        </w:rPr>
        <w:t>No</w:t>
      </w:r>
      <w:r w:rsidR="009F3092">
        <w:rPr>
          <w:b/>
        </w:rPr>
        <w:t xml:space="preserve">. </w:t>
      </w:r>
      <w:r w:rsidR="009F3092">
        <w:t xml:space="preserve">Move to the </w:t>
      </w:r>
      <w:hyperlink w:anchor="_6.7_Your_wellbeing" w:history="1">
        <w:r w:rsidR="009F3092" w:rsidRPr="00E31529">
          <w:rPr>
            <w:rStyle w:val="Hyperlink"/>
          </w:rPr>
          <w:t>next question</w:t>
        </w:r>
      </w:hyperlink>
      <w:r w:rsidR="009F3092" w:rsidRPr="00F11A63">
        <w:t>.</w:t>
      </w:r>
    </w:p>
    <w:p w14:paraId="5147DC57" w14:textId="77777777" w:rsidR="0023683F" w:rsidRPr="00D35941" w:rsidRDefault="005726DD" w:rsidP="0023683F">
      <w:sdt>
        <w:sdtPr>
          <w:id w:val="1243687740"/>
          <w14:checkbox>
            <w14:checked w14:val="0"/>
            <w14:checkedState w14:val="2612" w14:font="MS Gothic"/>
            <w14:uncheckedState w14:val="2610" w14:font="MS Gothic"/>
          </w14:checkbox>
        </w:sdtPr>
        <w:sdtEndPr/>
        <w:sdtContent>
          <w:r w:rsidR="000365DD">
            <w:rPr>
              <w:rFonts w:ascii="MS Gothic" w:eastAsia="MS Gothic" w:hAnsi="MS Gothic" w:hint="eastAsia"/>
            </w:rPr>
            <w:t>☐</w:t>
          </w:r>
        </w:sdtContent>
      </w:sdt>
      <w:r w:rsidR="000365DD">
        <w:t xml:space="preserve"> </w:t>
      </w:r>
      <w:r w:rsidR="000365DD" w:rsidRPr="0052453B">
        <w:rPr>
          <w:b/>
        </w:rPr>
        <w:t>Yes</w:t>
      </w:r>
      <w:r w:rsidR="000365DD">
        <w:rPr>
          <w:b/>
        </w:rPr>
        <w:t xml:space="preserve">. </w:t>
      </w:r>
      <w:r w:rsidR="000365DD">
        <w:t>Please tell us</w:t>
      </w:r>
      <w:r w:rsidR="00BA3AE7">
        <w:t xml:space="preserve"> below</w:t>
      </w:r>
      <w:r w:rsidR="000365DD">
        <w:t>.</w:t>
      </w:r>
    </w:p>
    <w:tbl>
      <w:tblPr>
        <w:tblStyle w:val="TableGrid"/>
        <w:tblW w:w="0" w:type="auto"/>
        <w:tblLook w:val="04A0" w:firstRow="1" w:lastRow="0" w:firstColumn="1" w:lastColumn="0" w:noHBand="0" w:noVBand="1"/>
        <w:tblCaption w:val="What is most important to you for the future?"/>
        <w:tblDescription w:val="This is a blank cell for briefly describing what is most important to you for your future living arrangements and support needs."/>
      </w:tblPr>
      <w:tblGrid>
        <w:gridCol w:w="9854"/>
      </w:tblGrid>
      <w:tr w:rsidR="0023683F" w14:paraId="50F79897" w14:textId="77777777" w:rsidTr="00B22E15">
        <w:trPr>
          <w:trHeight w:val="1701"/>
          <w:tblHeader/>
        </w:trPr>
        <w:sdt>
          <w:sdtPr>
            <w:id w:val="1785067177"/>
            <w:placeholder>
              <w:docPart w:val="F7B096FA1D4242D097CBF345708161DE"/>
            </w:placeholder>
            <w:showingPlcHdr/>
          </w:sdtPr>
          <w:sdtEndPr/>
          <w:sdtContent>
            <w:tc>
              <w:tcPr>
                <w:tcW w:w="9854" w:type="dxa"/>
              </w:tcPr>
              <w:p w14:paraId="4CDCE2DA" w14:textId="77777777" w:rsidR="0023683F" w:rsidRDefault="0023683F" w:rsidP="0070680E">
                <w:r w:rsidRPr="00B374C5">
                  <w:rPr>
                    <w:rStyle w:val="PlaceholderText"/>
                  </w:rPr>
                  <w:t>Click or tap here to enter text.</w:t>
                </w:r>
              </w:p>
            </w:tc>
          </w:sdtContent>
        </w:sdt>
      </w:tr>
    </w:tbl>
    <w:p w14:paraId="45A5B910" w14:textId="77777777" w:rsidR="00E734E9" w:rsidRDefault="0075650B" w:rsidP="0052453B">
      <w:pPr>
        <w:pStyle w:val="Heading2"/>
      </w:pPr>
      <w:bookmarkStart w:id="5" w:name="_6.7_Your_wellbeing"/>
      <w:bookmarkEnd w:id="5"/>
      <w:r>
        <w:t>6</w:t>
      </w:r>
      <w:r w:rsidR="00E734E9">
        <w:t>.</w:t>
      </w:r>
      <w:r w:rsidR="000365DD">
        <w:t>7</w:t>
      </w:r>
      <w:r w:rsidR="00E734E9">
        <w:t xml:space="preserve"> How would a change to </w:t>
      </w:r>
      <w:r w:rsidR="00865DC1">
        <w:t>your current living arrangement</w:t>
      </w:r>
      <w:r w:rsidR="00E734E9">
        <w:t xml:space="preserve"> or supports, improve your overall wellbeing or functioning?</w:t>
      </w:r>
    </w:p>
    <w:tbl>
      <w:tblPr>
        <w:tblStyle w:val="TableGrid"/>
        <w:tblW w:w="0" w:type="auto"/>
        <w:tblLook w:val="04A0" w:firstRow="1" w:lastRow="0" w:firstColumn="1" w:lastColumn="0" w:noHBand="0" w:noVBand="1"/>
        <w:tblCaption w:val="How would a change to your current living arrangement or supports improve your wellbeing?"/>
        <w:tblDescription w:val="This is a blank cell for briefly describing how this would improve your overall wellbeing or funcitoning."/>
      </w:tblPr>
      <w:tblGrid>
        <w:gridCol w:w="9854"/>
      </w:tblGrid>
      <w:tr w:rsidR="00FE0197" w14:paraId="440A6D57" w14:textId="77777777" w:rsidTr="00B22E15">
        <w:trPr>
          <w:trHeight w:val="1701"/>
          <w:tblHeader/>
        </w:trPr>
        <w:sdt>
          <w:sdtPr>
            <w:id w:val="-748271970"/>
            <w:placeholder>
              <w:docPart w:val="DefaultPlaceholder_-1854013440"/>
            </w:placeholder>
            <w:showingPlcHdr/>
          </w:sdtPr>
          <w:sdtEndPr/>
          <w:sdtContent>
            <w:tc>
              <w:tcPr>
                <w:tcW w:w="9854" w:type="dxa"/>
              </w:tcPr>
              <w:p w14:paraId="01B97D59" w14:textId="77777777" w:rsidR="00FE0197" w:rsidRDefault="00FE0197" w:rsidP="00FE0197">
                <w:r w:rsidRPr="00B374C5">
                  <w:rPr>
                    <w:rStyle w:val="PlaceholderText"/>
                  </w:rPr>
                  <w:t>Click or tap here to enter text.</w:t>
                </w:r>
              </w:p>
            </w:tc>
          </w:sdtContent>
        </w:sdt>
      </w:tr>
    </w:tbl>
    <w:p w14:paraId="5F116A50" w14:textId="77777777" w:rsidR="00C92BBB" w:rsidRDefault="0075650B" w:rsidP="0052453B">
      <w:pPr>
        <w:pStyle w:val="Heading2"/>
      </w:pPr>
      <w:r>
        <w:t>6</w:t>
      </w:r>
      <w:r w:rsidR="00492342">
        <w:t>.</w:t>
      </w:r>
      <w:r w:rsidR="000365DD">
        <w:t>8</w:t>
      </w:r>
      <w:r w:rsidR="00492342">
        <w:t xml:space="preserve"> Do you receive assistance right now from a carer or support person?</w:t>
      </w:r>
    </w:p>
    <w:p w14:paraId="3A286963" w14:textId="77777777" w:rsidR="0070680E" w:rsidRDefault="005726DD" w:rsidP="0052453B">
      <w:sdt>
        <w:sdtPr>
          <w:id w:val="2038230902"/>
          <w14:checkbox>
            <w14:checked w14:val="0"/>
            <w14:checkedState w14:val="2612" w14:font="MS Gothic"/>
            <w14:uncheckedState w14:val="2610" w14:font="MS Gothic"/>
          </w14:checkbox>
        </w:sdtPr>
        <w:sdtEndPr/>
        <w:sdtContent>
          <w:r w:rsidR="0070680E">
            <w:rPr>
              <w:rFonts w:ascii="MS Gothic" w:eastAsia="MS Gothic" w:hAnsi="MS Gothic" w:hint="eastAsia"/>
            </w:rPr>
            <w:t>☐</w:t>
          </w:r>
        </w:sdtContent>
      </w:sdt>
      <w:r w:rsidR="0070680E">
        <w:t xml:space="preserve"> </w:t>
      </w:r>
      <w:r w:rsidR="0070680E" w:rsidRPr="00E31529">
        <w:rPr>
          <w:b/>
        </w:rPr>
        <w:t xml:space="preserve">No. </w:t>
      </w:r>
      <w:r w:rsidR="0070680E">
        <w:t xml:space="preserve">Move to the </w:t>
      </w:r>
      <w:hyperlink w:anchor="_6.9_Is_there" w:history="1">
        <w:r w:rsidR="0070680E" w:rsidRPr="00E31529">
          <w:rPr>
            <w:rStyle w:val="Hyperlink"/>
          </w:rPr>
          <w:t>next question</w:t>
        </w:r>
      </w:hyperlink>
      <w:r w:rsidR="0070680E" w:rsidRPr="00F11A63">
        <w:t>.</w:t>
      </w:r>
    </w:p>
    <w:p w14:paraId="3B5FCB24" w14:textId="77777777" w:rsidR="00492342" w:rsidRDefault="005726DD" w:rsidP="0052453B">
      <w:sdt>
        <w:sdtPr>
          <w:id w:val="-1702238824"/>
          <w14:checkbox>
            <w14:checked w14:val="0"/>
            <w14:checkedState w14:val="2612" w14:font="MS Gothic"/>
            <w14:uncheckedState w14:val="2610" w14:font="MS Gothic"/>
          </w14:checkbox>
        </w:sdtPr>
        <w:sdtEndPr/>
        <w:sdtContent>
          <w:r w:rsidR="00492342">
            <w:rPr>
              <w:rFonts w:ascii="MS Gothic" w:eastAsia="MS Gothic" w:hAnsi="MS Gothic" w:hint="eastAsia"/>
            </w:rPr>
            <w:t>☐</w:t>
          </w:r>
        </w:sdtContent>
      </w:sdt>
      <w:r w:rsidR="00492342">
        <w:t xml:space="preserve"> </w:t>
      </w:r>
      <w:r w:rsidR="00492342" w:rsidRPr="0052453B">
        <w:rPr>
          <w:b/>
        </w:rPr>
        <w:t>Yes</w:t>
      </w:r>
      <w:r w:rsidR="00492342">
        <w:rPr>
          <w:b/>
        </w:rPr>
        <w:t xml:space="preserve">. </w:t>
      </w:r>
      <w:r w:rsidR="00492342" w:rsidRPr="00D35941">
        <w:t xml:space="preserve">Please tell us their details </w:t>
      </w:r>
      <w:r w:rsidR="008D10B2">
        <w:t xml:space="preserve">are </w:t>
      </w:r>
      <w:r w:rsidR="00492342" w:rsidRPr="00D35941">
        <w:t>and what they do for you</w:t>
      </w:r>
      <w:r w:rsidR="00BA3AE7">
        <w:t xml:space="preserve"> below</w:t>
      </w:r>
      <w:r w:rsidR="00492342" w:rsidRPr="00D35941">
        <w:t>.</w:t>
      </w:r>
    </w:p>
    <w:tbl>
      <w:tblPr>
        <w:tblpPr w:leftFromText="181" w:rightFromText="181" w:topFromText="142" w:bottomFromText="142" w:vertAnchor="text" w:tblpY="1"/>
        <w:tblW w:w="98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Do you receive assistance right now from a carer or support person?"/>
        <w:tblDescription w:val="If you do, this table has two columns with three rows. The first column's rows list Name of carer or support person, Contact phone number and What support do they provide for you? The second column is for your response."/>
      </w:tblPr>
      <w:tblGrid>
        <w:gridCol w:w="4535"/>
        <w:gridCol w:w="5329"/>
      </w:tblGrid>
      <w:tr w:rsidR="000365DD" w:rsidRPr="00A9028F" w14:paraId="41A2E978" w14:textId="77777777" w:rsidTr="00B22E15">
        <w:trPr>
          <w:tblHeader/>
        </w:trPr>
        <w:tc>
          <w:tcPr>
            <w:tcW w:w="4535" w:type="dxa"/>
            <w:shd w:val="clear" w:color="auto" w:fill="F2F2F2" w:themeFill="background1" w:themeFillShade="F2"/>
          </w:tcPr>
          <w:p w14:paraId="6500E530" w14:textId="77777777" w:rsidR="000365DD" w:rsidRPr="00DE4162" w:rsidRDefault="000365DD" w:rsidP="0075650B">
            <w:pPr>
              <w:rPr>
                <w:szCs w:val="24"/>
              </w:rPr>
            </w:pPr>
            <w:r w:rsidRPr="00DE4162">
              <w:rPr>
                <w:szCs w:val="24"/>
              </w:rPr>
              <w:t>Name of carer or support person</w:t>
            </w:r>
          </w:p>
        </w:tc>
        <w:sdt>
          <w:sdtPr>
            <w:rPr>
              <w:szCs w:val="24"/>
            </w:rPr>
            <w:id w:val="1354612808"/>
            <w:placeholder>
              <w:docPart w:val="C2015F5E24B7454585179D2558731B30"/>
            </w:placeholder>
            <w:showingPlcHdr/>
          </w:sdtPr>
          <w:sdtEndPr/>
          <w:sdtContent>
            <w:tc>
              <w:tcPr>
                <w:tcW w:w="5329" w:type="dxa"/>
              </w:tcPr>
              <w:p w14:paraId="6E655CB8" w14:textId="77777777" w:rsidR="000365DD" w:rsidRPr="00A9028F" w:rsidRDefault="000365DD" w:rsidP="0075650B">
                <w:pPr>
                  <w:rPr>
                    <w:szCs w:val="24"/>
                  </w:rPr>
                </w:pPr>
                <w:r w:rsidRPr="00A9028F">
                  <w:rPr>
                    <w:rStyle w:val="PlaceholderText"/>
                    <w:szCs w:val="24"/>
                  </w:rPr>
                  <w:t>Click or tap here to enter text.</w:t>
                </w:r>
              </w:p>
            </w:tc>
          </w:sdtContent>
        </w:sdt>
      </w:tr>
      <w:tr w:rsidR="000365DD" w:rsidRPr="00A9028F" w14:paraId="74EDC653" w14:textId="77777777" w:rsidTr="0075650B">
        <w:tc>
          <w:tcPr>
            <w:tcW w:w="4535" w:type="dxa"/>
            <w:shd w:val="clear" w:color="auto" w:fill="F2F2F2" w:themeFill="background1" w:themeFillShade="F2"/>
          </w:tcPr>
          <w:p w14:paraId="21E3665B" w14:textId="77777777" w:rsidR="000365DD" w:rsidRPr="00DE4162" w:rsidRDefault="000365DD" w:rsidP="0075650B">
            <w:pPr>
              <w:rPr>
                <w:szCs w:val="24"/>
              </w:rPr>
            </w:pPr>
            <w:r w:rsidRPr="00DE4162">
              <w:rPr>
                <w:szCs w:val="24"/>
              </w:rPr>
              <w:t>Contact phone number</w:t>
            </w:r>
          </w:p>
        </w:tc>
        <w:sdt>
          <w:sdtPr>
            <w:rPr>
              <w:szCs w:val="24"/>
            </w:rPr>
            <w:id w:val="2122268016"/>
            <w:placeholder>
              <w:docPart w:val="88DF2C4968124350ACF22632F49BA02C"/>
            </w:placeholder>
            <w:showingPlcHdr/>
          </w:sdtPr>
          <w:sdtEndPr/>
          <w:sdtContent>
            <w:tc>
              <w:tcPr>
                <w:tcW w:w="5329" w:type="dxa"/>
              </w:tcPr>
              <w:p w14:paraId="2BDA68A8" w14:textId="77777777" w:rsidR="000365DD" w:rsidRPr="00A9028F" w:rsidRDefault="000365DD" w:rsidP="0075650B">
                <w:pPr>
                  <w:rPr>
                    <w:szCs w:val="24"/>
                  </w:rPr>
                </w:pPr>
                <w:r w:rsidRPr="00A9028F">
                  <w:rPr>
                    <w:rStyle w:val="PlaceholderText"/>
                    <w:szCs w:val="24"/>
                  </w:rPr>
                  <w:t>Click or tap here to enter text.</w:t>
                </w:r>
              </w:p>
            </w:tc>
          </w:sdtContent>
        </w:sdt>
      </w:tr>
      <w:tr w:rsidR="000365DD" w:rsidRPr="00A9028F" w14:paraId="6641C6D7" w14:textId="77777777" w:rsidTr="0075650B">
        <w:tc>
          <w:tcPr>
            <w:tcW w:w="4535" w:type="dxa"/>
            <w:shd w:val="clear" w:color="auto" w:fill="F2F2F2" w:themeFill="background1" w:themeFillShade="F2"/>
          </w:tcPr>
          <w:p w14:paraId="60DE616D" w14:textId="77777777" w:rsidR="000365DD" w:rsidRPr="00DE4162" w:rsidRDefault="000365DD" w:rsidP="0075650B">
            <w:pPr>
              <w:rPr>
                <w:szCs w:val="24"/>
              </w:rPr>
            </w:pPr>
            <w:r w:rsidRPr="00DE4162">
              <w:rPr>
                <w:szCs w:val="24"/>
              </w:rPr>
              <w:t>What support do they provide for you?</w:t>
            </w:r>
          </w:p>
        </w:tc>
        <w:sdt>
          <w:sdtPr>
            <w:rPr>
              <w:szCs w:val="24"/>
            </w:rPr>
            <w:id w:val="-1789738636"/>
            <w:placeholder>
              <w:docPart w:val="DefaultPlaceholder_-1854013440"/>
            </w:placeholder>
            <w:showingPlcHdr/>
          </w:sdtPr>
          <w:sdtEndPr/>
          <w:sdtContent>
            <w:tc>
              <w:tcPr>
                <w:tcW w:w="5329" w:type="dxa"/>
              </w:tcPr>
              <w:p w14:paraId="4E4C756D" w14:textId="77777777" w:rsidR="000365DD" w:rsidRDefault="000365DD" w:rsidP="0075650B">
                <w:pPr>
                  <w:rPr>
                    <w:szCs w:val="24"/>
                  </w:rPr>
                </w:pPr>
                <w:r w:rsidRPr="00B374C5">
                  <w:rPr>
                    <w:rStyle w:val="PlaceholderText"/>
                  </w:rPr>
                  <w:t>Click or tap here to enter text.</w:t>
                </w:r>
              </w:p>
            </w:tc>
          </w:sdtContent>
        </w:sdt>
      </w:tr>
    </w:tbl>
    <w:p w14:paraId="047603B2" w14:textId="77777777" w:rsidR="000365DD" w:rsidRPr="00D35941" w:rsidRDefault="0075650B" w:rsidP="0052453B">
      <w:pPr>
        <w:pStyle w:val="Heading2"/>
      </w:pPr>
      <w:bookmarkStart w:id="6" w:name="_6.9_Is_there"/>
      <w:bookmarkEnd w:id="6"/>
      <w:r>
        <w:t>6</w:t>
      </w:r>
      <w:r w:rsidR="000365DD" w:rsidRPr="00D35941">
        <w:t xml:space="preserve">.9 Is there anything else you would like to tell us about your current </w:t>
      </w:r>
      <w:r w:rsidR="00E0776F">
        <w:t>housing and</w:t>
      </w:r>
      <w:r w:rsidR="000365DD" w:rsidRPr="00D35941">
        <w:t xml:space="preserve"> living situation?</w:t>
      </w:r>
    </w:p>
    <w:p w14:paraId="3E78721F" w14:textId="77777777" w:rsidR="000365DD" w:rsidRDefault="005726DD" w:rsidP="0052453B">
      <w:sdt>
        <w:sdtPr>
          <w:id w:val="224501625"/>
          <w14:checkbox>
            <w14:checked w14:val="0"/>
            <w14:checkedState w14:val="2612" w14:font="MS Gothic"/>
            <w14:uncheckedState w14:val="2610" w14:font="MS Gothic"/>
          </w14:checkbox>
        </w:sdtPr>
        <w:sdtEndPr/>
        <w:sdtContent>
          <w:r w:rsidR="000365DD">
            <w:rPr>
              <w:rFonts w:ascii="MS Gothic" w:eastAsia="MS Gothic" w:hAnsi="MS Gothic" w:hint="eastAsia"/>
            </w:rPr>
            <w:t>☐</w:t>
          </w:r>
        </w:sdtContent>
      </w:sdt>
      <w:r w:rsidR="000365DD">
        <w:t xml:space="preserve"> </w:t>
      </w:r>
      <w:r w:rsidR="000365DD" w:rsidRPr="0052453B">
        <w:rPr>
          <w:b/>
        </w:rPr>
        <w:t>No</w:t>
      </w:r>
      <w:r w:rsidR="00510D6F" w:rsidRPr="00F11A63">
        <w:t>.</w:t>
      </w:r>
      <w:r w:rsidR="000365DD">
        <w:t xml:space="preserve"> Move to </w:t>
      </w:r>
      <w:r w:rsidR="000365DD" w:rsidRPr="00F11A63">
        <w:t xml:space="preserve">the </w:t>
      </w:r>
      <w:hyperlink w:anchor="_Please_tell_us" w:history="1">
        <w:r w:rsidR="000365DD" w:rsidRPr="0052453B">
          <w:rPr>
            <w:rStyle w:val="Hyperlink"/>
          </w:rPr>
          <w:t>next question</w:t>
        </w:r>
      </w:hyperlink>
      <w:r w:rsidR="000365DD" w:rsidRPr="00F11A63">
        <w:t>.</w:t>
      </w:r>
    </w:p>
    <w:p w14:paraId="2DBEDA6B" w14:textId="77777777" w:rsidR="009F3092" w:rsidRDefault="005726DD" w:rsidP="009F3092">
      <w:sdt>
        <w:sdtPr>
          <w:id w:val="774910003"/>
          <w14:checkbox>
            <w14:checked w14:val="0"/>
            <w14:checkedState w14:val="2612" w14:font="MS Gothic"/>
            <w14:uncheckedState w14:val="2610" w14:font="MS Gothic"/>
          </w14:checkbox>
        </w:sdtPr>
        <w:sdtEndPr/>
        <w:sdtContent>
          <w:r w:rsidR="009F3092">
            <w:rPr>
              <w:rFonts w:ascii="MS Gothic" w:eastAsia="MS Gothic" w:hAnsi="MS Gothic" w:hint="eastAsia"/>
            </w:rPr>
            <w:t>☐</w:t>
          </w:r>
        </w:sdtContent>
      </w:sdt>
      <w:r w:rsidR="009F3092">
        <w:t xml:space="preserve"> </w:t>
      </w:r>
      <w:r w:rsidR="009F3092" w:rsidRPr="00E31529">
        <w:rPr>
          <w:b/>
        </w:rPr>
        <w:t>Yes</w:t>
      </w:r>
      <w:r w:rsidR="009F3092">
        <w:t>. Please tell us below.</w:t>
      </w:r>
    </w:p>
    <w:tbl>
      <w:tblPr>
        <w:tblStyle w:val="TableGrid"/>
        <w:tblW w:w="0" w:type="auto"/>
        <w:tblLook w:val="04A0" w:firstRow="1" w:lastRow="0" w:firstColumn="1" w:lastColumn="0" w:noHBand="0" w:noVBand="1"/>
        <w:tblCaption w:val="Anything else you would like to tell us about your home or living situation?"/>
        <w:tblDescription w:val="If so, this is a blank cell for telling us here."/>
      </w:tblPr>
      <w:tblGrid>
        <w:gridCol w:w="9854"/>
      </w:tblGrid>
      <w:tr w:rsidR="00E734E9" w14:paraId="314EB1B8" w14:textId="77777777" w:rsidTr="00B22E15">
        <w:trPr>
          <w:trHeight w:val="1701"/>
          <w:tblHeader/>
        </w:trPr>
        <w:sdt>
          <w:sdtPr>
            <w:id w:val="-1548222712"/>
            <w:placeholder>
              <w:docPart w:val="DefaultPlaceholder_-1854013440"/>
            </w:placeholder>
            <w:showingPlcHdr/>
          </w:sdtPr>
          <w:sdtEndPr/>
          <w:sdtContent>
            <w:tc>
              <w:tcPr>
                <w:tcW w:w="9854" w:type="dxa"/>
              </w:tcPr>
              <w:p w14:paraId="0DCDF578" w14:textId="77777777" w:rsidR="00E734E9" w:rsidRDefault="00E734E9" w:rsidP="00492342">
                <w:r w:rsidRPr="00B374C5">
                  <w:rPr>
                    <w:rStyle w:val="PlaceholderText"/>
                  </w:rPr>
                  <w:t>Click or tap here to enter text.</w:t>
                </w:r>
              </w:p>
            </w:tc>
          </w:sdtContent>
        </w:sdt>
      </w:tr>
    </w:tbl>
    <w:p w14:paraId="3304B15E" w14:textId="77777777" w:rsidR="000006B8" w:rsidRDefault="0075650B" w:rsidP="0052453B">
      <w:pPr>
        <w:pStyle w:val="Heading1"/>
      </w:pPr>
      <w:r>
        <w:t>7. How you manage tasks</w:t>
      </w:r>
    </w:p>
    <w:p w14:paraId="56152E9A" w14:textId="77777777" w:rsidR="00531C7F" w:rsidRDefault="001269B5" w:rsidP="0052453B">
      <w:pPr>
        <w:pStyle w:val="Heading2"/>
      </w:pPr>
      <w:bookmarkStart w:id="7" w:name="_Please_tell_us"/>
      <w:bookmarkEnd w:id="7"/>
      <w:r>
        <w:t xml:space="preserve">7.1 </w:t>
      </w:r>
      <w:r w:rsidR="00531C7F">
        <w:t>How do you manage everyday tasks?</w:t>
      </w:r>
    </w:p>
    <w:p w14:paraId="05A9A06B" w14:textId="77777777" w:rsidR="0075650B" w:rsidRPr="0052453B" w:rsidRDefault="0075650B" w:rsidP="00F83AE0">
      <w:r w:rsidRPr="00531C7F">
        <w:t>Please tell us your ability with the tasks</w:t>
      </w:r>
      <w:r w:rsidR="00865DC1" w:rsidRPr="00531C7F">
        <w:t xml:space="preserve"> listed </w:t>
      </w:r>
      <w:r w:rsidR="00DB107A" w:rsidRPr="00F83AE0">
        <w:t>below</w:t>
      </w:r>
      <w:r w:rsidR="00B664ED" w:rsidRPr="00F83AE0">
        <w:t>.</w:t>
      </w:r>
      <w:r w:rsidR="00531C7F" w:rsidRPr="00F83AE0">
        <w:t xml:space="preserve"> </w:t>
      </w:r>
      <w:r w:rsidR="00EE4664" w:rsidRPr="00F83AE0">
        <w:t>Mark</w:t>
      </w:r>
      <w:r w:rsidRPr="0052453B">
        <w:rPr>
          <w:b/>
        </w:rPr>
        <w:t xml:space="preserve"> only </w:t>
      </w:r>
      <w:r w:rsidRPr="00F83AE0">
        <w:rPr>
          <w:b/>
        </w:rPr>
        <w:t>one</w:t>
      </w:r>
      <w:r w:rsidRPr="0052453B">
        <w:t xml:space="preserve"> for each task</w:t>
      </w:r>
      <w:r w:rsidRPr="0052453B">
        <w:rPr>
          <w:b/>
        </w:rPr>
        <w:t xml:space="preserve"> </w:t>
      </w:r>
      <w:r w:rsidRPr="00F83AE0">
        <w:t>listed.</w:t>
      </w:r>
    </w:p>
    <w:tbl>
      <w:tblPr>
        <w:tblStyle w:val="TableGrid"/>
        <w:tblW w:w="9802" w:type="dxa"/>
        <w:tblLook w:val="04A0" w:firstRow="1" w:lastRow="0" w:firstColumn="1" w:lastColumn="0" w:noHBand="0" w:noVBand="1"/>
        <w:tblCaption w:val="How you manage tasks"/>
        <w:tblDescription w:val="Four columns with 29 rows. The first column has the title &quot;Task&quot;. The next 28 rows underneath include options starting with &quot;Housework&quot;, then &quot;Transport&quot;, then &quot;Shopping&quot; and so on. The second column is for you to mark if your response to any of the options is &quot;Can do&quot;. The third column is for you to mark if your response to any of the options is &quot;With help&quot;. The fourth column is for you to mark if your response to any of the options is &quot;Cannot do&quot;."/>
      </w:tblPr>
      <w:tblGrid>
        <w:gridCol w:w="4531"/>
        <w:gridCol w:w="1757"/>
        <w:gridCol w:w="1757"/>
        <w:gridCol w:w="1757"/>
      </w:tblGrid>
      <w:tr w:rsidR="00312784" w:rsidRPr="00FF4619" w14:paraId="51546F4C" w14:textId="77777777" w:rsidTr="0052453B">
        <w:trPr>
          <w:trHeight w:val="510"/>
          <w:tblHeader/>
        </w:trPr>
        <w:tc>
          <w:tcPr>
            <w:tcW w:w="4531" w:type="dxa"/>
            <w:shd w:val="clear" w:color="auto" w:fill="F2F2F2" w:themeFill="background1" w:themeFillShade="F2"/>
            <w:vAlign w:val="center"/>
          </w:tcPr>
          <w:p w14:paraId="577BCD83" w14:textId="77777777" w:rsidR="00DE4613" w:rsidRPr="00FF4619" w:rsidRDefault="00DE4613">
            <w:pPr>
              <w:rPr>
                <w:b/>
              </w:rPr>
            </w:pPr>
            <w:r>
              <w:rPr>
                <w:b/>
              </w:rPr>
              <w:t>Task</w:t>
            </w:r>
          </w:p>
        </w:tc>
        <w:tc>
          <w:tcPr>
            <w:tcW w:w="1757" w:type="dxa"/>
            <w:shd w:val="clear" w:color="auto" w:fill="F2F2F2" w:themeFill="background1" w:themeFillShade="F2"/>
            <w:vAlign w:val="center"/>
          </w:tcPr>
          <w:p w14:paraId="4387ED9C" w14:textId="77777777" w:rsidR="00DE4613" w:rsidRPr="00FF4619" w:rsidRDefault="00DE4613" w:rsidP="0052453B">
            <w:pPr>
              <w:jc w:val="center"/>
              <w:rPr>
                <w:b/>
              </w:rPr>
            </w:pPr>
            <w:r>
              <w:rPr>
                <w:b/>
              </w:rPr>
              <w:t>Can do</w:t>
            </w:r>
          </w:p>
        </w:tc>
        <w:tc>
          <w:tcPr>
            <w:tcW w:w="1757" w:type="dxa"/>
            <w:shd w:val="clear" w:color="auto" w:fill="F2F2F2" w:themeFill="background1" w:themeFillShade="F2"/>
            <w:vAlign w:val="center"/>
          </w:tcPr>
          <w:p w14:paraId="50B35D67" w14:textId="77777777" w:rsidR="00DE4613" w:rsidRPr="00FF4619" w:rsidRDefault="00DE4613" w:rsidP="0052453B">
            <w:pPr>
              <w:jc w:val="center"/>
              <w:rPr>
                <w:b/>
              </w:rPr>
            </w:pPr>
            <w:r>
              <w:rPr>
                <w:b/>
              </w:rPr>
              <w:t>With help</w:t>
            </w:r>
          </w:p>
        </w:tc>
        <w:tc>
          <w:tcPr>
            <w:tcW w:w="1757" w:type="dxa"/>
            <w:shd w:val="clear" w:color="auto" w:fill="F2F2F2" w:themeFill="background1" w:themeFillShade="F2"/>
            <w:vAlign w:val="center"/>
          </w:tcPr>
          <w:p w14:paraId="0C130932" w14:textId="77777777" w:rsidR="00DE4613" w:rsidRPr="00FF4619" w:rsidRDefault="00DE4613" w:rsidP="0052453B">
            <w:pPr>
              <w:jc w:val="center"/>
              <w:rPr>
                <w:b/>
              </w:rPr>
            </w:pPr>
            <w:r>
              <w:rPr>
                <w:b/>
              </w:rPr>
              <w:t>Cannot do</w:t>
            </w:r>
          </w:p>
        </w:tc>
      </w:tr>
      <w:tr w:rsidR="00312784" w:rsidRPr="00FF4619" w14:paraId="40009E00" w14:textId="77777777" w:rsidTr="0052453B">
        <w:trPr>
          <w:trHeight w:val="510"/>
        </w:trPr>
        <w:tc>
          <w:tcPr>
            <w:tcW w:w="4531" w:type="dxa"/>
            <w:vAlign w:val="center"/>
          </w:tcPr>
          <w:p w14:paraId="2F3E8FED" w14:textId="77777777" w:rsidR="00DE4613" w:rsidRPr="00FF4619" w:rsidRDefault="00DE4613">
            <w:r>
              <w:t>Housework</w:t>
            </w:r>
          </w:p>
        </w:tc>
        <w:tc>
          <w:tcPr>
            <w:tcW w:w="1757" w:type="dxa"/>
            <w:vAlign w:val="center"/>
          </w:tcPr>
          <w:p w14:paraId="0E243E5C" w14:textId="77777777" w:rsidR="00DE4613" w:rsidRPr="00FF4619" w:rsidRDefault="005726DD">
            <w:pPr>
              <w:jc w:val="center"/>
            </w:pPr>
            <w:sdt>
              <w:sdtPr>
                <w:id w:val="-911851082"/>
                <w14:checkbox>
                  <w14:checked w14:val="0"/>
                  <w14:checkedState w14:val="2612" w14:font="MS Gothic"/>
                  <w14:uncheckedState w14:val="2610" w14:font="MS Gothic"/>
                </w14:checkbox>
              </w:sdtPr>
              <w:sdtEndPr/>
              <w:sdtContent>
                <w:r w:rsidR="0061472F">
                  <w:rPr>
                    <w:rFonts w:ascii="MS Gothic" w:eastAsia="MS Gothic" w:hAnsi="MS Gothic" w:hint="eastAsia"/>
                  </w:rPr>
                  <w:t>☐</w:t>
                </w:r>
              </w:sdtContent>
            </w:sdt>
            <w:r w:rsidR="0061472F">
              <w:t xml:space="preserve"> Can do</w:t>
            </w:r>
          </w:p>
        </w:tc>
        <w:tc>
          <w:tcPr>
            <w:tcW w:w="1757" w:type="dxa"/>
            <w:vAlign w:val="center"/>
          </w:tcPr>
          <w:p w14:paraId="1F78F8EF" w14:textId="77777777" w:rsidR="00DE4613" w:rsidRPr="00FF4619" w:rsidRDefault="005726DD">
            <w:pPr>
              <w:jc w:val="center"/>
            </w:pPr>
            <w:sdt>
              <w:sdtPr>
                <w:id w:val="2002307137"/>
                <w14:checkbox>
                  <w14:checked w14:val="0"/>
                  <w14:checkedState w14:val="2612" w14:font="MS Gothic"/>
                  <w14:uncheckedState w14:val="2610" w14:font="MS Gothic"/>
                </w14:checkbox>
              </w:sdtPr>
              <w:sdtEndPr/>
              <w:sdtContent>
                <w:r w:rsidR="0061472F">
                  <w:rPr>
                    <w:rFonts w:ascii="MS Gothic" w:eastAsia="MS Gothic" w:hAnsi="MS Gothic" w:hint="eastAsia"/>
                  </w:rPr>
                  <w:t>☐</w:t>
                </w:r>
              </w:sdtContent>
            </w:sdt>
            <w:r w:rsidR="0061472F">
              <w:t xml:space="preserve"> With help</w:t>
            </w:r>
          </w:p>
        </w:tc>
        <w:tc>
          <w:tcPr>
            <w:tcW w:w="1757" w:type="dxa"/>
            <w:vAlign w:val="center"/>
          </w:tcPr>
          <w:p w14:paraId="7EF2B46C" w14:textId="77777777" w:rsidR="00DE4613" w:rsidRPr="00FF4619" w:rsidRDefault="005726DD">
            <w:pPr>
              <w:spacing w:line="240" w:lineRule="auto"/>
              <w:jc w:val="center"/>
            </w:pPr>
            <w:sdt>
              <w:sdtPr>
                <w:id w:val="-187986281"/>
                <w14:checkbox>
                  <w14:checked w14:val="0"/>
                  <w14:checkedState w14:val="2612" w14:font="MS Gothic"/>
                  <w14:uncheckedState w14:val="2610" w14:font="MS Gothic"/>
                </w14:checkbox>
              </w:sdtPr>
              <w:sdtEndPr/>
              <w:sdtContent>
                <w:r w:rsidR="0061472F">
                  <w:rPr>
                    <w:rFonts w:ascii="MS Gothic" w:eastAsia="MS Gothic" w:hAnsi="MS Gothic" w:hint="eastAsia"/>
                  </w:rPr>
                  <w:t>☐</w:t>
                </w:r>
              </w:sdtContent>
            </w:sdt>
            <w:r w:rsidR="0061472F">
              <w:t xml:space="preserve"> Cannot do</w:t>
            </w:r>
          </w:p>
        </w:tc>
      </w:tr>
      <w:tr w:rsidR="00595D9E" w:rsidRPr="00FF4619" w14:paraId="6D2D4126" w14:textId="77777777" w:rsidTr="0052453B">
        <w:trPr>
          <w:trHeight w:val="510"/>
        </w:trPr>
        <w:tc>
          <w:tcPr>
            <w:tcW w:w="4531" w:type="dxa"/>
            <w:vAlign w:val="center"/>
          </w:tcPr>
          <w:p w14:paraId="72BA4F1F" w14:textId="77777777" w:rsidR="00595D9E" w:rsidRPr="00FF4619" w:rsidRDefault="00595D9E">
            <w:pPr>
              <w:spacing w:after="160" w:line="259" w:lineRule="auto"/>
              <w:rPr>
                <w:rFonts w:cs="Arial"/>
                <w:szCs w:val="22"/>
              </w:rPr>
            </w:pPr>
            <w:r>
              <w:t>Transport</w:t>
            </w:r>
          </w:p>
        </w:tc>
        <w:tc>
          <w:tcPr>
            <w:tcW w:w="1757" w:type="dxa"/>
            <w:vAlign w:val="center"/>
          </w:tcPr>
          <w:p w14:paraId="707A5264" w14:textId="77777777" w:rsidR="00595D9E" w:rsidRPr="00FF4619" w:rsidRDefault="005726DD">
            <w:pPr>
              <w:jc w:val="center"/>
            </w:pPr>
            <w:sdt>
              <w:sdtPr>
                <w:id w:val="1405798956"/>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1FB7C988" w14:textId="77777777" w:rsidR="00595D9E" w:rsidRPr="00FF4619" w:rsidRDefault="005726DD">
            <w:pPr>
              <w:jc w:val="center"/>
            </w:pPr>
            <w:sdt>
              <w:sdtPr>
                <w:id w:val="1860152261"/>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68BB1BFA" w14:textId="77777777" w:rsidR="00595D9E" w:rsidRPr="00FF4619" w:rsidRDefault="005726DD">
            <w:pPr>
              <w:jc w:val="center"/>
            </w:pPr>
            <w:sdt>
              <w:sdtPr>
                <w:id w:val="-64113066"/>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5D61EDBC" w14:textId="77777777" w:rsidTr="0052453B">
        <w:trPr>
          <w:trHeight w:val="510"/>
        </w:trPr>
        <w:tc>
          <w:tcPr>
            <w:tcW w:w="4531" w:type="dxa"/>
            <w:vAlign w:val="center"/>
          </w:tcPr>
          <w:p w14:paraId="7C294E41" w14:textId="77777777" w:rsidR="00595D9E" w:rsidRPr="00FF4619" w:rsidRDefault="00595D9E">
            <w:r>
              <w:t>Shopping</w:t>
            </w:r>
          </w:p>
        </w:tc>
        <w:tc>
          <w:tcPr>
            <w:tcW w:w="1757" w:type="dxa"/>
            <w:vAlign w:val="center"/>
          </w:tcPr>
          <w:p w14:paraId="57AC12C4" w14:textId="77777777" w:rsidR="00595D9E" w:rsidRPr="00FF4619" w:rsidRDefault="005726DD">
            <w:pPr>
              <w:jc w:val="center"/>
            </w:pPr>
            <w:sdt>
              <w:sdtPr>
                <w:id w:val="256413052"/>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7F58CC7B" w14:textId="77777777" w:rsidR="00595D9E" w:rsidRPr="00FF4619" w:rsidRDefault="005726DD">
            <w:pPr>
              <w:jc w:val="center"/>
            </w:pPr>
            <w:sdt>
              <w:sdtPr>
                <w:id w:val="20260833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0CA97E60" w14:textId="77777777" w:rsidR="00595D9E" w:rsidRPr="00FF4619" w:rsidRDefault="005726DD">
            <w:pPr>
              <w:jc w:val="center"/>
            </w:pPr>
            <w:sdt>
              <w:sdtPr>
                <w:id w:val="282307143"/>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6A9FBD14" w14:textId="77777777" w:rsidTr="0052453B">
        <w:trPr>
          <w:trHeight w:val="510"/>
        </w:trPr>
        <w:tc>
          <w:tcPr>
            <w:tcW w:w="4531" w:type="dxa"/>
            <w:vAlign w:val="center"/>
          </w:tcPr>
          <w:p w14:paraId="10EA1C5E" w14:textId="77777777" w:rsidR="00595D9E" w:rsidRPr="00FF4619" w:rsidRDefault="00EF2053">
            <w:pPr>
              <w:spacing w:after="160" w:line="259" w:lineRule="auto"/>
              <w:rPr>
                <w:rFonts w:cs="Arial"/>
                <w:szCs w:val="22"/>
              </w:rPr>
            </w:pPr>
            <w:r>
              <w:lastRenderedPageBreak/>
              <w:t>Cooking/m</w:t>
            </w:r>
            <w:r w:rsidR="00595D9E">
              <w:t>eal prep</w:t>
            </w:r>
            <w:r>
              <w:t>aration</w:t>
            </w:r>
          </w:p>
        </w:tc>
        <w:tc>
          <w:tcPr>
            <w:tcW w:w="1757" w:type="dxa"/>
            <w:vAlign w:val="center"/>
          </w:tcPr>
          <w:p w14:paraId="004EF82D" w14:textId="77777777" w:rsidR="00595D9E" w:rsidRPr="00FF4619" w:rsidRDefault="005726DD">
            <w:pPr>
              <w:jc w:val="center"/>
            </w:pPr>
            <w:sdt>
              <w:sdtPr>
                <w:id w:val="-49849207"/>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70938866" w14:textId="77777777" w:rsidR="00595D9E" w:rsidRPr="00FF4619" w:rsidRDefault="005726DD">
            <w:pPr>
              <w:jc w:val="center"/>
            </w:pPr>
            <w:sdt>
              <w:sdtPr>
                <w:id w:val="23370479"/>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66E497C8" w14:textId="77777777" w:rsidR="00595D9E" w:rsidRPr="00FF4619" w:rsidRDefault="005726DD">
            <w:pPr>
              <w:jc w:val="center"/>
            </w:pPr>
            <w:sdt>
              <w:sdtPr>
                <w:id w:val="39387205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5501341E" w14:textId="77777777" w:rsidTr="0052453B">
        <w:trPr>
          <w:trHeight w:val="510"/>
        </w:trPr>
        <w:tc>
          <w:tcPr>
            <w:tcW w:w="4531" w:type="dxa"/>
            <w:vAlign w:val="center"/>
          </w:tcPr>
          <w:p w14:paraId="0D2597EA" w14:textId="77777777" w:rsidR="00595D9E" w:rsidRPr="00FF4619" w:rsidRDefault="00595D9E">
            <w:r>
              <w:t>Manag</w:t>
            </w:r>
            <w:r w:rsidR="00EF2053">
              <w:t>ing</w:t>
            </w:r>
            <w:r>
              <w:t xml:space="preserve"> money</w:t>
            </w:r>
          </w:p>
        </w:tc>
        <w:tc>
          <w:tcPr>
            <w:tcW w:w="1757" w:type="dxa"/>
            <w:vAlign w:val="center"/>
          </w:tcPr>
          <w:p w14:paraId="764191D8" w14:textId="77777777" w:rsidR="00595D9E" w:rsidRPr="00FF4619" w:rsidRDefault="005726DD">
            <w:pPr>
              <w:jc w:val="center"/>
            </w:pPr>
            <w:sdt>
              <w:sdtPr>
                <w:id w:val="2030765675"/>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4C850141" w14:textId="77777777" w:rsidR="00595D9E" w:rsidRPr="00FF4619" w:rsidRDefault="005726DD">
            <w:pPr>
              <w:jc w:val="center"/>
            </w:pPr>
            <w:sdt>
              <w:sdtPr>
                <w:id w:val="-547380009"/>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258E0922" w14:textId="77777777" w:rsidR="00595D9E" w:rsidRPr="00FF4619" w:rsidRDefault="005726DD">
            <w:pPr>
              <w:jc w:val="center"/>
            </w:pPr>
            <w:sdt>
              <w:sdtPr>
                <w:id w:val="1573003916"/>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4FF43213" w14:textId="77777777" w:rsidTr="0052453B">
        <w:trPr>
          <w:trHeight w:val="510"/>
        </w:trPr>
        <w:tc>
          <w:tcPr>
            <w:tcW w:w="4531" w:type="dxa"/>
            <w:vAlign w:val="center"/>
          </w:tcPr>
          <w:p w14:paraId="2A3949C7" w14:textId="77777777" w:rsidR="00595D9E" w:rsidRPr="00FF4619" w:rsidRDefault="00595D9E">
            <w:pPr>
              <w:spacing w:after="160" w:line="259" w:lineRule="auto"/>
              <w:rPr>
                <w:rFonts w:cs="Arial"/>
                <w:szCs w:val="22"/>
              </w:rPr>
            </w:pPr>
            <w:r>
              <w:t>Us</w:t>
            </w:r>
            <w:r w:rsidR="00EF2053">
              <w:t>ing a</w:t>
            </w:r>
            <w:r>
              <w:t xml:space="preserve"> phone</w:t>
            </w:r>
          </w:p>
        </w:tc>
        <w:tc>
          <w:tcPr>
            <w:tcW w:w="1757" w:type="dxa"/>
            <w:vAlign w:val="center"/>
          </w:tcPr>
          <w:p w14:paraId="72D019D4" w14:textId="77777777" w:rsidR="00595D9E" w:rsidRPr="00FF4619" w:rsidRDefault="005726DD">
            <w:pPr>
              <w:jc w:val="center"/>
            </w:pPr>
            <w:sdt>
              <w:sdtPr>
                <w:id w:val="-1758199262"/>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347BBF3F" w14:textId="77777777" w:rsidR="00595D9E" w:rsidRPr="00FF4619" w:rsidRDefault="005726DD">
            <w:pPr>
              <w:jc w:val="center"/>
            </w:pPr>
            <w:sdt>
              <w:sdtPr>
                <w:id w:val="-1256741748"/>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0A6496A7" w14:textId="77777777" w:rsidR="00595D9E" w:rsidRPr="00FF4619" w:rsidRDefault="005726DD">
            <w:pPr>
              <w:jc w:val="center"/>
            </w:pPr>
            <w:sdt>
              <w:sdtPr>
                <w:id w:val="-1336912483"/>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6179EFD6" w14:textId="77777777" w:rsidTr="0052453B">
        <w:trPr>
          <w:trHeight w:val="510"/>
        </w:trPr>
        <w:tc>
          <w:tcPr>
            <w:tcW w:w="4531" w:type="dxa"/>
            <w:vAlign w:val="center"/>
          </w:tcPr>
          <w:p w14:paraId="6631DF96" w14:textId="77777777" w:rsidR="00595D9E" w:rsidRPr="00FF4619" w:rsidRDefault="00595D9E">
            <w:pPr>
              <w:spacing w:after="160" w:line="259" w:lineRule="auto"/>
              <w:rPr>
                <w:rFonts w:cs="Arial"/>
                <w:szCs w:val="22"/>
              </w:rPr>
            </w:pPr>
            <w:r>
              <w:t xml:space="preserve">Home/lawn maintenance </w:t>
            </w:r>
          </w:p>
        </w:tc>
        <w:tc>
          <w:tcPr>
            <w:tcW w:w="1757" w:type="dxa"/>
            <w:vAlign w:val="center"/>
          </w:tcPr>
          <w:p w14:paraId="225B71C8" w14:textId="77777777" w:rsidR="00595D9E" w:rsidRPr="00FF4619" w:rsidRDefault="005726DD">
            <w:pPr>
              <w:jc w:val="center"/>
            </w:pPr>
            <w:sdt>
              <w:sdtPr>
                <w:id w:val="-1132782872"/>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2928DBE7" w14:textId="77777777" w:rsidR="00595D9E" w:rsidRPr="00FF4619" w:rsidRDefault="005726DD">
            <w:pPr>
              <w:jc w:val="center"/>
            </w:pPr>
            <w:sdt>
              <w:sdtPr>
                <w:id w:val="-109948557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1F88E305" w14:textId="77777777" w:rsidR="00595D9E" w:rsidRPr="00FF4619" w:rsidRDefault="005726DD">
            <w:pPr>
              <w:jc w:val="center"/>
            </w:pPr>
            <w:sdt>
              <w:sdtPr>
                <w:id w:val="-1033956031"/>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5AD24783" w14:textId="77777777" w:rsidTr="0052453B">
        <w:trPr>
          <w:trHeight w:val="510"/>
        </w:trPr>
        <w:tc>
          <w:tcPr>
            <w:tcW w:w="4531" w:type="dxa"/>
            <w:vAlign w:val="center"/>
          </w:tcPr>
          <w:p w14:paraId="1DF2C75A" w14:textId="77777777" w:rsidR="00595D9E" w:rsidRPr="00FF4619" w:rsidRDefault="00595D9E">
            <w:r>
              <w:t>Walk</w:t>
            </w:r>
            <w:r w:rsidR="00EF2053">
              <w:t>ing</w:t>
            </w:r>
          </w:p>
        </w:tc>
        <w:tc>
          <w:tcPr>
            <w:tcW w:w="1757" w:type="dxa"/>
            <w:vAlign w:val="center"/>
          </w:tcPr>
          <w:p w14:paraId="05D67CAC" w14:textId="77777777" w:rsidR="00595D9E" w:rsidRPr="00FF4619" w:rsidRDefault="005726DD">
            <w:pPr>
              <w:jc w:val="center"/>
            </w:pPr>
            <w:sdt>
              <w:sdtPr>
                <w:id w:val="-273560621"/>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10799613" w14:textId="77777777" w:rsidR="00595D9E" w:rsidRPr="00FF4619" w:rsidRDefault="005726DD">
            <w:pPr>
              <w:jc w:val="center"/>
            </w:pPr>
            <w:sdt>
              <w:sdtPr>
                <w:id w:val="-732243405"/>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237F043C" w14:textId="77777777" w:rsidR="00595D9E" w:rsidRPr="00FF4619" w:rsidRDefault="005726DD">
            <w:pPr>
              <w:jc w:val="center"/>
            </w:pPr>
            <w:sdt>
              <w:sdtPr>
                <w:id w:val="1812293666"/>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1F694F0E" w14:textId="77777777" w:rsidTr="0052453B">
        <w:trPr>
          <w:trHeight w:val="510"/>
        </w:trPr>
        <w:tc>
          <w:tcPr>
            <w:tcW w:w="4531" w:type="dxa"/>
            <w:vAlign w:val="center"/>
          </w:tcPr>
          <w:p w14:paraId="500E6500" w14:textId="77777777" w:rsidR="00595D9E" w:rsidRPr="00FF4619" w:rsidRDefault="00595D9E">
            <w:r>
              <w:t>Climb</w:t>
            </w:r>
            <w:r w:rsidR="00EF2053">
              <w:t>ing s</w:t>
            </w:r>
            <w:r>
              <w:t>tairs</w:t>
            </w:r>
          </w:p>
        </w:tc>
        <w:tc>
          <w:tcPr>
            <w:tcW w:w="1757" w:type="dxa"/>
            <w:vAlign w:val="center"/>
          </w:tcPr>
          <w:p w14:paraId="534586DE" w14:textId="77777777" w:rsidR="00595D9E" w:rsidRPr="00FF4619" w:rsidRDefault="005726DD">
            <w:pPr>
              <w:jc w:val="center"/>
            </w:pPr>
            <w:sdt>
              <w:sdtPr>
                <w:id w:val="708464114"/>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2D53D2A2" w14:textId="77777777" w:rsidR="00595D9E" w:rsidRPr="00FF4619" w:rsidRDefault="005726DD">
            <w:pPr>
              <w:jc w:val="center"/>
            </w:pPr>
            <w:sdt>
              <w:sdtPr>
                <w:id w:val="208741282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03C45E7B" w14:textId="77777777" w:rsidR="00595D9E" w:rsidRPr="00FF4619" w:rsidRDefault="005726DD">
            <w:pPr>
              <w:jc w:val="center"/>
            </w:pPr>
            <w:sdt>
              <w:sdtPr>
                <w:id w:val="70760909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3C6FEA5B" w14:textId="77777777" w:rsidTr="0052453B">
        <w:trPr>
          <w:trHeight w:val="510"/>
        </w:trPr>
        <w:tc>
          <w:tcPr>
            <w:tcW w:w="4531" w:type="dxa"/>
            <w:vAlign w:val="center"/>
          </w:tcPr>
          <w:p w14:paraId="260A92AC" w14:textId="77777777" w:rsidR="00595D9E" w:rsidRPr="00FF4619" w:rsidRDefault="00595D9E">
            <w:pPr>
              <w:spacing w:after="160" w:line="259" w:lineRule="auto"/>
              <w:rPr>
                <w:rFonts w:cs="Arial"/>
                <w:szCs w:val="22"/>
              </w:rPr>
            </w:pPr>
            <w:r>
              <w:t>Transfer</w:t>
            </w:r>
            <w:r w:rsidR="00EF2053">
              <w:t>s</w:t>
            </w:r>
          </w:p>
        </w:tc>
        <w:tc>
          <w:tcPr>
            <w:tcW w:w="1757" w:type="dxa"/>
            <w:vAlign w:val="center"/>
          </w:tcPr>
          <w:p w14:paraId="7EA98801" w14:textId="77777777" w:rsidR="00595D9E" w:rsidRPr="00FF4619" w:rsidRDefault="005726DD">
            <w:pPr>
              <w:jc w:val="center"/>
            </w:pPr>
            <w:sdt>
              <w:sdtPr>
                <w:id w:val="-169332499"/>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48D37F0E" w14:textId="77777777" w:rsidR="00595D9E" w:rsidRPr="00FF4619" w:rsidRDefault="005726DD">
            <w:pPr>
              <w:jc w:val="center"/>
            </w:pPr>
            <w:sdt>
              <w:sdtPr>
                <w:id w:val="973494188"/>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74BE1D1D" w14:textId="77777777" w:rsidR="00595D9E" w:rsidRPr="00FF4619" w:rsidRDefault="005726DD">
            <w:pPr>
              <w:jc w:val="center"/>
            </w:pPr>
            <w:sdt>
              <w:sdtPr>
                <w:id w:val="-83843599"/>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795E79F4" w14:textId="77777777" w:rsidTr="0052453B">
        <w:trPr>
          <w:trHeight w:val="510"/>
        </w:trPr>
        <w:tc>
          <w:tcPr>
            <w:tcW w:w="4531" w:type="dxa"/>
            <w:vAlign w:val="center"/>
          </w:tcPr>
          <w:p w14:paraId="2C7E729C" w14:textId="77777777" w:rsidR="00595D9E" w:rsidRPr="00FF4619" w:rsidRDefault="00595D9E">
            <w:r>
              <w:t>Bed mobility</w:t>
            </w:r>
          </w:p>
        </w:tc>
        <w:tc>
          <w:tcPr>
            <w:tcW w:w="1757" w:type="dxa"/>
            <w:vAlign w:val="center"/>
          </w:tcPr>
          <w:p w14:paraId="09FFA471" w14:textId="77777777" w:rsidR="00595D9E" w:rsidRPr="00FF4619" w:rsidRDefault="005726DD">
            <w:pPr>
              <w:jc w:val="center"/>
            </w:pPr>
            <w:sdt>
              <w:sdtPr>
                <w:id w:val="-50405364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2F542764" w14:textId="77777777" w:rsidR="00595D9E" w:rsidRPr="00FF4619" w:rsidRDefault="005726DD">
            <w:pPr>
              <w:jc w:val="center"/>
            </w:pPr>
            <w:sdt>
              <w:sdtPr>
                <w:id w:val="289010241"/>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4A7804D7" w14:textId="77777777" w:rsidR="00595D9E" w:rsidRPr="00FF4619" w:rsidRDefault="005726DD">
            <w:pPr>
              <w:jc w:val="center"/>
            </w:pPr>
            <w:sdt>
              <w:sdtPr>
                <w:id w:val="-2045668325"/>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67667D6B" w14:textId="77777777" w:rsidTr="0052453B">
        <w:trPr>
          <w:trHeight w:val="510"/>
        </w:trPr>
        <w:tc>
          <w:tcPr>
            <w:tcW w:w="4531" w:type="dxa"/>
            <w:vAlign w:val="center"/>
          </w:tcPr>
          <w:p w14:paraId="38797B47" w14:textId="77777777" w:rsidR="00595D9E" w:rsidRPr="000F270B" w:rsidRDefault="00595D9E">
            <w:r w:rsidRPr="00A16C6A">
              <w:t>Carry</w:t>
            </w:r>
            <w:r w:rsidR="00EF2053">
              <w:t>ing</w:t>
            </w:r>
            <w:r w:rsidRPr="00A16C6A">
              <w:t>/mov</w:t>
            </w:r>
            <w:r w:rsidR="00EF2053">
              <w:t>ing</w:t>
            </w:r>
            <w:r w:rsidRPr="00A16C6A">
              <w:t xml:space="preserve"> items</w:t>
            </w:r>
          </w:p>
        </w:tc>
        <w:tc>
          <w:tcPr>
            <w:tcW w:w="1757" w:type="dxa"/>
            <w:vAlign w:val="center"/>
          </w:tcPr>
          <w:p w14:paraId="277B3387" w14:textId="77777777" w:rsidR="00595D9E" w:rsidRPr="00FF4619" w:rsidRDefault="005726DD">
            <w:pPr>
              <w:jc w:val="center"/>
            </w:pPr>
            <w:sdt>
              <w:sdtPr>
                <w:id w:val="-261918877"/>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3C7488A0" w14:textId="77777777" w:rsidR="00595D9E" w:rsidRPr="00FF4619" w:rsidRDefault="005726DD">
            <w:pPr>
              <w:jc w:val="center"/>
            </w:pPr>
            <w:sdt>
              <w:sdtPr>
                <w:id w:val="939260866"/>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5DAA4002" w14:textId="77777777" w:rsidR="00595D9E" w:rsidRPr="00FF4619" w:rsidRDefault="005726DD">
            <w:pPr>
              <w:jc w:val="center"/>
            </w:pPr>
            <w:sdt>
              <w:sdtPr>
                <w:id w:val="101841454"/>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13DF1BB6" w14:textId="77777777" w:rsidTr="0052453B">
        <w:trPr>
          <w:trHeight w:val="510"/>
        </w:trPr>
        <w:tc>
          <w:tcPr>
            <w:tcW w:w="4531" w:type="dxa"/>
            <w:vAlign w:val="center"/>
          </w:tcPr>
          <w:p w14:paraId="61E652E7" w14:textId="77777777" w:rsidR="00595D9E" w:rsidRPr="000F270B" w:rsidRDefault="00595D9E">
            <w:r>
              <w:t>Access</w:t>
            </w:r>
            <w:r w:rsidR="00EF2053">
              <w:t>ing the</w:t>
            </w:r>
            <w:r>
              <w:t xml:space="preserve"> community</w:t>
            </w:r>
          </w:p>
        </w:tc>
        <w:tc>
          <w:tcPr>
            <w:tcW w:w="1757" w:type="dxa"/>
            <w:vAlign w:val="center"/>
          </w:tcPr>
          <w:p w14:paraId="5C074A5F" w14:textId="77777777" w:rsidR="00595D9E" w:rsidRPr="00FF4619" w:rsidRDefault="005726DD">
            <w:pPr>
              <w:jc w:val="center"/>
            </w:pPr>
            <w:sdt>
              <w:sdtPr>
                <w:id w:val="-544600568"/>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1EBD1247" w14:textId="77777777" w:rsidR="00595D9E" w:rsidRPr="00FF4619" w:rsidRDefault="005726DD">
            <w:pPr>
              <w:jc w:val="center"/>
            </w:pPr>
            <w:sdt>
              <w:sdtPr>
                <w:id w:val="428628954"/>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5672F99F" w14:textId="77777777" w:rsidR="00595D9E" w:rsidRPr="00FF4619" w:rsidRDefault="005726DD">
            <w:pPr>
              <w:jc w:val="center"/>
            </w:pPr>
            <w:sdt>
              <w:sdtPr>
                <w:id w:val="-829058236"/>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288A7413" w14:textId="77777777" w:rsidTr="0052453B">
        <w:trPr>
          <w:trHeight w:val="510"/>
        </w:trPr>
        <w:tc>
          <w:tcPr>
            <w:tcW w:w="4531" w:type="dxa"/>
            <w:vAlign w:val="center"/>
          </w:tcPr>
          <w:p w14:paraId="7136CB83" w14:textId="77777777" w:rsidR="00595D9E" w:rsidRPr="000F270B" w:rsidRDefault="00595D9E">
            <w:r>
              <w:t>Wash</w:t>
            </w:r>
            <w:r w:rsidR="00EF2053">
              <w:t>ing your</w:t>
            </w:r>
            <w:r>
              <w:t>self</w:t>
            </w:r>
          </w:p>
        </w:tc>
        <w:tc>
          <w:tcPr>
            <w:tcW w:w="1757" w:type="dxa"/>
            <w:vAlign w:val="center"/>
          </w:tcPr>
          <w:p w14:paraId="5E2A5BD8" w14:textId="77777777" w:rsidR="00595D9E" w:rsidRPr="00FF4619" w:rsidRDefault="005726DD">
            <w:pPr>
              <w:jc w:val="center"/>
            </w:pPr>
            <w:sdt>
              <w:sdtPr>
                <w:id w:val="1367493667"/>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1A126608" w14:textId="77777777" w:rsidR="00595D9E" w:rsidRPr="00FF4619" w:rsidRDefault="005726DD">
            <w:pPr>
              <w:jc w:val="center"/>
            </w:pPr>
            <w:sdt>
              <w:sdtPr>
                <w:id w:val="1212849848"/>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4EE0FE59" w14:textId="77777777" w:rsidR="00595D9E" w:rsidRPr="00FF4619" w:rsidRDefault="005726DD">
            <w:pPr>
              <w:jc w:val="center"/>
            </w:pPr>
            <w:sdt>
              <w:sdtPr>
                <w:id w:val="-765461198"/>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270C5A5C" w14:textId="77777777" w:rsidTr="0052453B">
        <w:trPr>
          <w:trHeight w:val="510"/>
        </w:trPr>
        <w:tc>
          <w:tcPr>
            <w:tcW w:w="4531" w:type="dxa"/>
            <w:vAlign w:val="center"/>
          </w:tcPr>
          <w:p w14:paraId="6293CB47" w14:textId="77777777" w:rsidR="00595D9E" w:rsidRPr="000F270B" w:rsidRDefault="00595D9E">
            <w:r>
              <w:t>Us</w:t>
            </w:r>
            <w:r w:rsidR="00EF2053">
              <w:t>ing</w:t>
            </w:r>
            <w:r>
              <w:t xml:space="preserve"> </w:t>
            </w:r>
            <w:r w:rsidR="006F01F8">
              <w:t xml:space="preserve">the </w:t>
            </w:r>
            <w:r>
              <w:t>toilet</w:t>
            </w:r>
          </w:p>
        </w:tc>
        <w:tc>
          <w:tcPr>
            <w:tcW w:w="1757" w:type="dxa"/>
            <w:vAlign w:val="center"/>
          </w:tcPr>
          <w:p w14:paraId="5AEA3C7B" w14:textId="77777777" w:rsidR="00595D9E" w:rsidRPr="00FF4619" w:rsidRDefault="005726DD" w:rsidP="0052453B">
            <w:pPr>
              <w:jc w:val="center"/>
            </w:pPr>
            <w:sdt>
              <w:sdtPr>
                <w:id w:val="-112854546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671F24C8" w14:textId="77777777" w:rsidR="00595D9E" w:rsidRPr="00FF4619" w:rsidRDefault="005726DD" w:rsidP="0052453B">
            <w:pPr>
              <w:jc w:val="center"/>
            </w:pPr>
            <w:sdt>
              <w:sdtPr>
                <w:id w:val="1509022767"/>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30D2EE4A" w14:textId="77777777" w:rsidR="00595D9E" w:rsidRPr="00FF4619" w:rsidRDefault="005726DD" w:rsidP="0052453B">
            <w:pPr>
              <w:jc w:val="center"/>
            </w:pPr>
            <w:sdt>
              <w:sdtPr>
                <w:id w:val="-38203226"/>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401BCADD" w14:textId="77777777" w:rsidTr="0052453B">
        <w:trPr>
          <w:trHeight w:val="510"/>
        </w:trPr>
        <w:tc>
          <w:tcPr>
            <w:tcW w:w="4531" w:type="dxa"/>
            <w:vAlign w:val="center"/>
          </w:tcPr>
          <w:p w14:paraId="1FF34E38" w14:textId="77777777" w:rsidR="00595D9E" w:rsidRPr="000F270B" w:rsidRDefault="00595D9E">
            <w:r>
              <w:t>Dress</w:t>
            </w:r>
            <w:r w:rsidR="00EF2053">
              <w:t>ing your</w:t>
            </w:r>
            <w:r>
              <w:t>self</w:t>
            </w:r>
          </w:p>
        </w:tc>
        <w:tc>
          <w:tcPr>
            <w:tcW w:w="1757" w:type="dxa"/>
            <w:vAlign w:val="center"/>
          </w:tcPr>
          <w:p w14:paraId="540C892B" w14:textId="77777777" w:rsidR="00595D9E" w:rsidRPr="00FF4619" w:rsidRDefault="005726DD">
            <w:pPr>
              <w:jc w:val="center"/>
            </w:pPr>
            <w:sdt>
              <w:sdtPr>
                <w:id w:val="346296984"/>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7FF713C1" w14:textId="77777777" w:rsidR="00595D9E" w:rsidRPr="00FF4619" w:rsidRDefault="005726DD">
            <w:pPr>
              <w:jc w:val="center"/>
            </w:pPr>
            <w:sdt>
              <w:sdtPr>
                <w:id w:val="-310637816"/>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44BDCAD9" w14:textId="77777777" w:rsidR="00595D9E" w:rsidRPr="00FF4619" w:rsidRDefault="005726DD">
            <w:pPr>
              <w:jc w:val="center"/>
            </w:pPr>
            <w:sdt>
              <w:sdtPr>
                <w:id w:val="-179428253"/>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2FC72F84" w14:textId="77777777" w:rsidTr="0052453B">
        <w:trPr>
          <w:trHeight w:val="510"/>
        </w:trPr>
        <w:tc>
          <w:tcPr>
            <w:tcW w:w="4531" w:type="dxa"/>
            <w:vAlign w:val="center"/>
          </w:tcPr>
          <w:p w14:paraId="05424692" w14:textId="77777777" w:rsidR="00595D9E" w:rsidRPr="000F270B" w:rsidRDefault="00595D9E">
            <w:r>
              <w:t>Eat</w:t>
            </w:r>
            <w:r w:rsidR="00EF2053">
              <w:t>ing</w:t>
            </w:r>
          </w:p>
        </w:tc>
        <w:tc>
          <w:tcPr>
            <w:tcW w:w="1757" w:type="dxa"/>
            <w:vAlign w:val="center"/>
          </w:tcPr>
          <w:p w14:paraId="5A9A110D" w14:textId="77777777" w:rsidR="00595D9E" w:rsidRPr="00FF4619" w:rsidRDefault="005726DD">
            <w:pPr>
              <w:jc w:val="center"/>
            </w:pPr>
            <w:sdt>
              <w:sdtPr>
                <w:id w:val="-2110419059"/>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638CFA89" w14:textId="77777777" w:rsidR="00595D9E" w:rsidRPr="00FF4619" w:rsidRDefault="005726DD">
            <w:pPr>
              <w:jc w:val="center"/>
            </w:pPr>
            <w:sdt>
              <w:sdtPr>
                <w:id w:val="-1043123743"/>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3274394E" w14:textId="77777777" w:rsidR="00595D9E" w:rsidRPr="00FF4619" w:rsidRDefault="005726DD">
            <w:pPr>
              <w:jc w:val="center"/>
            </w:pPr>
            <w:sdt>
              <w:sdtPr>
                <w:id w:val="-1939285882"/>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2D52BE2A" w14:textId="77777777" w:rsidTr="0052453B">
        <w:trPr>
          <w:trHeight w:val="510"/>
        </w:trPr>
        <w:tc>
          <w:tcPr>
            <w:tcW w:w="4531" w:type="dxa"/>
            <w:vAlign w:val="center"/>
          </w:tcPr>
          <w:p w14:paraId="0776AE0D" w14:textId="77777777" w:rsidR="00595D9E" w:rsidRPr="000F270B" w:rsidRDefault="00595D9E">
            <w:r>
              <w:t>Drink</w:t>
            </w:r>
            <w:r w:rsidR="00EF2053">
              <w:t>ing</w:t>
            </w:r>
          </w:p>
        </w:tc>
        <w:tc>
          <w:tcPr>
            <w:tcW w:w="1757" w:type="dxa"/>
            <w:vAlign w:val="center"/>
          </w:tcPr>
          <w:p w14:paraId="6EFFED0E" w14:textId="77777777" w:rsidR="00595D9E" w:rsidRPr="00FF4619" w:rsidRDefault="005726DD">
            <w:pPr>
              <w:jc w:val="center"/>
            </w:pPr>
            <w:sdt>
              <w:sdtPr>
                <w:id w:val="-385020763"/>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6B362519" w14:textId="77777777" w:rsidR="00595D9E" w:rsidRPr="00FF4619" w:rsidRDefault="005726DD">
            <w:pPr>
              <w:jc w:val="center"/>
            </w:pPr>
            <w:sdt>
              <w:sdtPr>
                <w:id w:val="-124610787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173A2965" w14:textId="77777777" w:rsidR="00595D9E" w:rsidRPr="00FF4619" w:rsidRDefault="005726DD">
            <w:pPr>
              <w:jc w:val="center"/>
            </w:pPr>
            <w:sdt>
              <w:sdtPr>
                <w:id w:val="-67585232"/>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069B4413" w14:textId="77777777" w:rsidTr="0052453B">
        <w:trPr>
          <w:trHeight w:val="510"/>
        </w:trPr>
        <w:tc>
          <w:tcPr>
            <w:tcW w:w="4531" w:type="dxa"/>
            <w:vAlign w:val="center"/>
          </w:tcPr>
          <w:p w14:paraId="5A562D1E" w14:textId="77777777" w:rsidR="00595D9E" w:rsidRPr="000F270B" w:rsidRDefault="00595D9E">
            <w:r>
              <w:t>Communicat</w:t>
            </w:r>
            <w:r w:rsidR="00EF2053">
              <w:t>ing</w:t>
            </w:r>
          </w:p>
        </w:tc>
        <w:tc>
          <w:tcPr>
            <w:tcW w:w="1757" w:type="dxa"/>
            <w:vAlign w:val="center"/>
          </w:tcPr>
          <w:p w14:paraId="370DCC43" w14:textId="77777777" w:rsidR="00595D9E" w:rsidRPr="00FF4619" w:rsidRDefault="005726DD">
            <w:pPr>
              <w:jc w:val="center"/>
            </w:pPr>
            <w:sdt>
              <w:sdtPr>
                <w:id w:val="-199710649"/>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2762038D" w14:textId="77777777" w:rsidR="00595D9E" w:rsidRPr="00FF4619" w:rsidRDefault="005726DD">
            <w:pPr>
              <w:jc w:val="center"/>
            </w:pPr>
            <w:sdt>
              <w:sdtPr>
                <w:id w:val="-412851515"/>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762F108F" w14:textId="77777777" w:rsidR="00595D9E" w:rsidRPr="00FF4619" w:rsidRDefault="005726DD">
            <w:pPr>
              <w:jc w:val="center"/>
            </w:pPr>
            <w:sdt>
              <w:sdtPr>
                <w:id w:val="-2096388527"/>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070B7776" w14:textId="77777777" w:rsidTr="0052453B">
        <w:trPr>
          <w:trHeight w:val="510"/>
        </w:trPr>
        <w:tc>
          <w:tcPr>
            <w:tcW w:w="4531" w:type="dxa"/>
            <w:vAlign w:val="center"/>
          </w:tcPr>
          <w:p w14:paraId="0D8F45C7" w14:textId="77777777" w:rsidR="00595D9E" w:rsidRPr="000F270B" w:rsidRDefault="00595D9E">
            <w:r>
              <w:t>Tak</w:t>
            </w:r>
            <w:r w:rsidR="00EF2053">
              <w:t>ing your m</w:t>
            </w:r>
            <w:r>
              <w:t>edication</w:t>
            </w:r>
          </w:p>
        </w:tc>
        <w:tc>
          <w:tcPr>
            <w:tcW w:w="1757" w:type="dxa"/>
            <w:vAlign w:val="center"/>
          </w:tcPr>
          <w:p w14:paraId="4C749199" w14:textId="77777777" w:rsidR="00595D9E" w:rsidRPr="00FF4619" w:rsidRDefault="005726DD">
            <w:pPr>
              <w:jc w:val="center"/>
            </w:pPr>
            <w:sdt>
              <w:sdtPr>
                <w:id w:val="1194200239"/>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2F027E2A" w14:textId="77777777" w:rsidR="00595D9E" w:rsidRPr="00FF4619" w:rsidRDefault="005726DD">
            <w:pPr>
              <w:jc w:val="center"/>
            </w:pPr>
            <w:sdt>
              <w:sdtPr>
                <w:id w:val="1993443567"/>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0DAED419" w14:textId="77777777" w:rsidR="00595D9E" w:rsidRPr="00FF4619" w:rsidRDefault="005726DD">
            <w:pPr>
              <w:jc w:val="center"/>
            </w:pPr>
            <w:sdt>
              <w:sdtPr>
                <w:id w:val="-1232156469"/>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1706DE46" w14:textId="77777777" w:rsidTr="0052453B">
        <w:trPr>
          <w:trHeight w:val="510"/>
        </w:trPr>
        <w:tc>
          <w:tcPr>
            <w:tcW w:w="4531" w:type="dxa"/>
            <w:vAlign w:val="center"/>
          </w:tcPr>
          <w:p w14:paraId="5DF29C11" w14:textId="77777777" w:rsidR="00595D9E" w:rsidRPr="000F270B" w:rsidRDefault="00595D9E">
            <w:r>
              <w:t>Fire safety</w:t>
            </w:r>
          </w:p>
        </w:tc>
        <w:tc>
          <w:tcPr>
            <w:tcW w:w="1757" w:type="dxa"/>
            <w:vAlign w:val="center"/>
          </w:tcPr>
          <w:p w14:paraId="3F5A2CD7" w14:textId="77777777" w:rsidR="00595D9E" w:rsidRPr="00FF4619" w:rsidRDefault="005726DD">
            <w:pPr>
              <w:jc w:val="center"/>
            </w:pPr>
            <w:sdt>
              <w:sdtPr>
                <w:id w:val="-193173984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017706D5" w14:textId="77777777" w:rsidR="00595D9E" w:rsidRPr="00FF4619" w:rsidRDefault="005726DD">
            <w:pPr>
              <w:jc w:val="center"/>
            </w:pPr>
            <w:sdt>
              <w:sdtPr>
                <w:id w:val="594440209"/>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4E4DBADF" w14:textId="77777777" w:rsidR="00595D9E" w:rsidRPr="00FF4619" w:rsidRDefault="005726DD">
            <w:pPr>
              <w:jc w:val="center"/>
            </w:pPr>
            <w:sdt>
              <w:sdtPr>
                <w:id w:val="1670452007"/>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7A97F5E8" w14:textId="77777777" w:rsidTr="0052453B">
        <w:trPr>
          <w:trHeight w:val="510"/>
        </w:trPr>
        <w:tc>
          <w:tcPr>
            <w:tcW w:w="4531" w:type="dxa"/>
            <w:vAlign w:val="center"/>
          </w:tcPr>
          <w:p w14:paraId="7D89D986" w14:textId="77777777" w:rsidR="00595D9E" w:rsidRPr="000F270B" w:rsidRDefault="00595D9E">
            <w:r>
              <w:t>Personal safety</w:t>
            </w:r>
          </w:p>
        </w:tc>
        <w:tc>
          <w:tcPr>
            <w:tcW w:w="1757" w:type="dxa"/>
            <w:vAlign w:val="center"/>
          </w:tcPr>
          <w:p w14:paraId="2C6AEF6E" w14:textId="77777777" w:rsidR="00595D9E" w:rsidRPr="00FF4619" w:rsidRDefault="005726DD">
            <w:pPr>
              <w:jc w:val="center"/>
            </w:pPr>
            <w:sdt>
              <w:sdtPr>
                <w:id w:val="-177677864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1D700B48" w14:textId="77777777" w:rsidR="00595D9E" w:rsidRPr="00FF4619" w:rsidRDefault="005726DD">
            <w:pPr>
              <w:jc w:val="center"/>
            </w:pPr>
            <w:sdt>
              <w:sdtPr>
                <w:id w:val="146940468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6E6D8519" w14:textId="77777777" w:rsidR="00595D9E" w:rsidRPr="00FF4619" w:rsidRDefault="005726DD">
            <w:pPr>
              <w:jc w:val="center"/>
            </w:pPr>
            <w:sdt>
              <w:sdtPr>
                <w:id w:val="1540541991"/>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2007CD18" w14:textId="77777777" w:rsidTr="0052453B">
        <w:trPr>
          <w:trHeight w:val="510"/>
        </w:trPr>
        <w:tc>
          <w:tcPr>
            <w:tcW w:w="4531" w:type="dxa"/>
            <w:vAlign w:val="center"/>
          </w:tcPr>
          <w:p w14:paraId="32C1BFCA" w14:textId="77777777" w:rsidR="00595D9E" w:rsidRPr="000F270B" w:rsidRDefault="00595D9E">
            <w:r>
              <w:t>House safety</w:t>
            </w:r>
          </w:p>
        </w:tc>
        <w:tc>
          <w:tcPr>
            <w:tcW w:w="1757" w:type="dxa"/>
            <w:vAlign w:val="center"/>
          </w:tcPr>
          <w:p w14:paraId="4DE7819F" w14:textId="77777777" w:rsidR="00595D9E" w:rsidRPr="00FF4619" w:rsidRDefault="005726DD">
            <w:pPr>
              <w:jc w:val="center"/>
            </w:pPr>
            <w:sdt>
              <w:sdtPr>
                <w:id w:val="-189376309"/>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4564976A" w14:textId="77777777" w:rsidR="00595D9E" w:rsidRPr="00FF4619" w:rsidRDefault="005726DD">
            <w:pPr>
              <w:jc w:val="center"/>
            </w:pPr>
            <w:sdt>
              <w:sdtPr>
                <w:id w:val="-1064942743"/>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3F119181" w14:textId="77777777" w:rsidR="00595D9E" w:rsidRPr="00FF4619" w:rsidRDefault="005726DD">
            <w:pPr>
              <w:jc w:val="center"/>
            </w:pPr>
            <w:sdt>
              <w:sdtPr>
                <w:id w:val="331961968"/>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2C6D93E4" w14:textId="77777777" w:rsidTr="0052453B">
        <w:trPr>
          <w:trHeight w:val="510"/>
        </w:trPr>
        <w:tc>
          <w:tcPr>
            <w:tcW w:w="4531" w:type="dxa"/>
            <w:vAlign w:val="center"/>
          </w:tcPr>
          <w:p w14:paraId="6653D347" w14:textId="77777777" w:rsidR="00595D9E" w:rsidRPr="000F270B" w:rsidRDefault="00595D9E">
            <w:r>
              <w:t>Follow</w:t>
            </w:r>
            <w:r w:rsidR="00EF2053">
              <w:t>ing a</w:t>
            </w:r>
            <w:r>
              <w:t xml:space="preserve"> routine</w:t>
            </w:r>
          </w:p>
        </w:tc>
        <w:tc>
          <w:tcPr>
            <w:tcW w:w="1757" w:type="dxa"/>
            <w:vAlign w:val="center"/>
          </w:tcPr>
          <w:p w14:paraId="38DD4886" w14:textId="77777777" w:rsidR="00595D9E" w:rsidRPr="00FF4619" w:rsidRDefault="005726DD">
            <w:pPr>
              <w:jc w:val="center"/>
            </w:pPr>
            <w:sdt>
              <w:sdtPr>
                <w:id w:val="202397440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1C340E94" w14:textId="77777777" w:rsidR="00595D9E" w:rsidRPr="00FF4619" w:rsidRDefault="005726DD">
            <w:pPr>
              <w:jc w:val="center"/>
            </w:pPr>
            <w:sdt>
              <w:sdtPr>
                <w:id w:val="-70995001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14200BB3" w14:textId="77777777" w:rsidR="00595D9E" w:rsidRPr="00FF4619" w:rsidRDefault="005726DD">
            <w:pPr>
              <w:jc w:val="center"/>
            </w:pPr>
            <w:sdt>
              <w:sdtPr>
                <w:id w:val="1857994552"/>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3B9DEFC4" w14:textId="77777777" w:rsidTr="0052453B">
        <w:trPr>
          <w:trHeight w:val="510"/>
        </w:trPr>
        <w:tc>
          <w:tcPr>
            <w:tcW w:w="4531" w:type="dxa"/>
            <w:vAlign w:val="center"/>
          </w:tcPr>
          <w:p w14:paraId="02CF5EB5" w14:textId="77777777" w:rsidR="00595D9E" w:rsidRPr="000F270B" w:rsidRDefault="00595D9E">
            <w:r>
              <w:lastRenderedPageBreak/>
              <w:t>Mak</w:t>
            </w:r>
            <w:r w:rsidR="00EF2053">
              <w:t>ing</w:t>
            </w:r>
            <w:r>
              <w:t xml:space="preserve"> friends/relationships</w:t>
            </w:r>
          </w:p>
        </w:tc>
        <w:tc>
          <w:tcPr>
            <w:tcW w:w="1757" w:type="dxa"/>
            <w:vAlign w:val="center"/>
          </w:tcPr>
          <w:p w14:paraId="6871072A" w14:textId="77777777" w:rsidR="00595D9E" w:rsidRPr="00FF4619" w:rsidRDefault="005726DD">
            <w:pPr>
              <w:jc w:val="center"/>
            </w:pPr>
            <w:sdt>
              <w:sdtPr>
                <w:id w:val="294025931"/>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532CC60D" w14:textId="77777777" w:rsidR="00595D9E" w:rsidRPr="00FF4619" w:rsidRDefault="005726DD">
            <w:pPr>
              <w:jc w:val="center"/>
            </w:pPr>
            <w:sdt>
              <w:sdtPr>
                <w:id w:val="69704846"/>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77B6D1DC" w14:textId="77777777" w:rsidR="00595D9E" w:rsidRPr="00FF4619" w:rsidRDefault="005726DD">
            <w:pPr>
              <w:jc w:val="center"/>
            </w:pPr>
            <w:sdt>
              <w:sdtPr>
                <w:id w:val="724107939"/>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0DE967AA" w14:textId="77777777" w:rsidTr="0052453B">
        <w:trPr>
          <w:trHeight w:val="510"/>
        </w:trPr>
        <w:tc>
          <w:tcPr>
            <w:tcW w:w="4531" w:type="dxa"/>
            <w:vAlign w:val="center"/>
          </w:tcPr>
          <w:p w14:paraId="3503FC02" w14:textId="77777777" w:rsidR="00595D9E" w:rsidRPr="000F270B" w:rsidRDefault="00595D9E">
            <w:r>
              <w:t>Maintain</w:t>
            </w:r>
            <w:r w:rsidR="00585E75">
              <w:t>ing</w:t>
            </w:r>
            <w:r>
              <w:t xml:space="preserve"> boundaries</w:t>
            </w:r>
          </w:p>
        </w:tc>
        <w:tc>
          <w:tcPr>
            <w:tcW w:w="1757" w:type="dxa"/>
            <w:vAlign w:val="center"/>
          </w:tcPr>
          <w:p w14:paraId="74E7AF57" w14:textId="77777777" w:rsidR="00595D9E" w:rsidRPr="00FF4619" w:rsidRDefault="005726DD">
            <w:pPr>
              <w:jc w:val="center"/>
            </w:pPr>
            <w:sdt>
              <w:sdtPr>
                <w:id w:val="-2058772091"/>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773E9BE8" w14:textId="77777777" w:rsidR="00595D9E" w:rsidRPr="00FF4619" w:rsidRDefault="005726DD">
            <w:pPr>
              <w:jc w:val="center"/>
            </w:pPr>
            <w:sdt>
              <w:sdtPr>
                <w:id w:val="371650630"/>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37F00480" w14:textId="77777777" w:rsidR="00595D9E" w:rsidRPr="00FF4619" w:rsidRDefault="005726DD">
            <w:pPr>
              <w:jc w:val="center"/>
            </w:pPr>
            <w:sdt>
              <w:sdtPr>
                <w:id w:val="461622138"/>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r w:rsidR="00595D9E" w:rsidRPr="00FF4619" w14:paraId="41B5D35F" w14:textId="77777777" w:rsidTr="0052453B">
        <w:trPr>
          <w:trHeight w:val="510"/>
        </w:trPr>
        <w:tc>
          <w:tcPr>
            <w:tcW w:w="4531" w:type="dxa"/>
            <w:vAlign w:val="center"/>
          </w:tcPr>
          <w:p w14:paraId="4E3A8AF9" w14:textId="77777777" w:rsidR="00595D9E" w:rsidRPr="000F270B" w:rsidRDefault="00595D9E">
            <w:r w:rsidRPr="00AD00D9">
              <w:t>Manag</w:t>
            </w:r>
            <w:r w:rsidR="00585E75">
              <w:t>ing</w:t>
            </w:r>
            <w:r w:rsidRPr="00AD00D9">
              <w:t xml:space="preserve"> </w:t>
            </w:r>
            <w:r w:rsidR="00FA4A34">
              <w:t>m</w:t>
            </w:r>
            <w:r w:rsidR="00585E75">
              <w:t>y</w:t>
            </w:r>
            <w:r w:rsidR="00FA4A34">
              <w:t xml:space="preserve"> </w:t>
            </w:r>
            <w:r>
              <w:t xml:space="preserve">own </w:t>
            </w:r>
            <w:r w:rsidRPr="00AD00D9">
              <w:t>behaviour</w:t>
            </w:r>
          </w:p>
        </w:tc>
        <w:tc>
          <w:tcPr>
            <w:tcW w:w="1757" w:type="dxa"/>
            <w:vAlign w:val="center"/>
          </w:tcPr>
          <w:p w14:paraId="36F23E5C" w14:textId="77777777" w:rsidR="00595D9E" w:rsidRPr="00FF4619" w:rsidRDefault="005726DD">
            <w:pPr>
              <w:jc w:val="center"/>
            </w:pPr>
            <w:sdt>
              <w:sdtPr>
                <w:id w:val="-151142302"/>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 do</w:t>
            </w:r>
          </w:p>
        </w:tc>
        <w:tc>
          <w:tcPr>
            <w:tcW w:w="1757" w:type="dxa"/>
            <w:vAlign w:val="center"/>
          </w:tcPr>
          <w:p w14:paraId="064F2957" w14:textId="77777777" w:rsidR="00595D9E" w:rsidRPr="00FF4619" w:rsidRDefault="005726DD">
            <w:pPr>
              <w:jc w:val="center"/>
            </w:pPr>
            <w:sdt>
              <w:sdtPr>
                <w:id w:val="-227843622"/>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With help</w:t>
            </w:r>
          </w:p>
        </w:tc>
        <w:tc>
          <w:tcPr>
            <w:tcW w:w="1757" w:type="dxa"/>
            <w:vAlign w:val="center"/>
          </w:tcPr>
          <w:p w14:paraId="25F1A0E2" w14:textId="77777777" w:rsidR="00595D9E" w:rsidRPr="00FF4619" w:rsidRDefault="005726DD">
            <w:pPr>
              <w:jc w:val="center"/>
            </w:pPr>
            <w:sdt>
              <w:sdtPr>
                <w:id w:val="1295410784"/>
                <w14:checkbox>
                  <w14:checked w14:val="0"/>
                  <w14:checkedState w14:val="2612" w14:font="MS Gothic"/>
                  <w14:uncheckedState w14:val="2610" w14:font="MS Gothic"/>
                </w14:checkbox>
              </w:sdtPr>
              <w:sdtEndPr/>
              <w:sdtContent>
                <w:r w:rsidR="00595D9E">
                  <w:rPr>
                    <w:rFonts w:ascii="MS Gothic" w:eastAsia="MS Gothic" w:hAnsi="MS Gothic" w:hint="eastAsia"/>
                  </w:rPr>
                  <w:t>☐</w:t>
                </w:r>
              </w:sdtContent>
            </w:sdt>
            <w:r w:rsidR="00595D9E">
              <w:t xml:space="preserve"> Cannot do</w:t>
            </w:r>
          </w:p>
        </w:tc>
      </w:tr>
    </w:tbl>
    <w:p w14:paraId="777AB21C" w14:textId="77777777" w:rsidR="00DE4613" w:rsidRDefault="00595D9E" w:rsidP="0052453B">
      <w:pPr>
        <w:pStyle w:val="Heading1"/>
      </w:pPr>
      <w:r>
        <w:t>8. Your health care needs</w:t>
      </w:r>
    </w:p>
    <w:p w14:paraId="390FCAC4" w14:textId="77777777" w:rsidR="00DB107A" w:rsidRDefault="00536848" w:rsidP="0052453B">
      <w:pPr>
        <w:pStyle w:val="Heading2"/>
      </w:pPr>
      <w:r>
        <w:t xml:space="preserve">8.1 </w:t>
      </w:r>
      <w:r w:rsidR="006C7E95">
        <w:t xml:space="preserve">Do you need support with </w:t>
      </w:r>
      <w:r w:rsidR="00DB107A">
        <w:t>your health care needs</w:t>
      </w:r>
      <w:r w:rsidR="006C7E95">
        <w:t xml:space="preserve">? </w:t>
      </w:r>
    </w:p>
    <w:p w14:paraId="2DE29EF1" w14:textId="77777777" w:rsidR="00FA4A34" w:rsidRDefault="006A2132" w:rsidP="00F83AE0">
      <w:r w:rsidRPr="00E31529">
        <w:t xml:space="preserve">Please tell us if you have any health care needs listed below. Select ‘Yes’ </w:t>
      </w:r>
      <w:r w:rsidRPr="00F83AE0">
        <w:rPr>
          <w:b/>
        </w:rPr>
        <w:t>only</w:t>
      </w:r>
      <w:r w:rsidRPr="00E31529">
        <w:t xml:space="preserve"> for the health care need(s) that apply to you</w:t>
      </w:r>
      <w:r w:rsidRPr="00585E75">
        <w:t>.</w:t>
      </w:r>
    </w:p>
    <w:tbl>
      <w:tblPr>
        <w:tblStyle w:val="TableGrid"/>
        <w:tblW w:w="9918" w:type="dxa"/>
        <w:tblLook w:val="04A0" w:firstRow="1" w:lastRow="0" w:firstColumn="1" w:lastColumn="0" w:noHBand="0" w:noVBand="1"/>
        <w:tblCaption w:val="Your health care needs"/>
        <w:tblDescription w:val="Two columns with 15 rows. The first column has the title &quot;Your health care needs&quot; The next 14 rows underneath include options starting with &quot;Complex bowel care needs&quot;, then &quot;Intermittend catheterisation&quot; and so on. The second column is for you to mark &quot;Yes&quot; for your response to the options that appy to you."/>
      </w:tblPr>
      <w:tblGrid>
        <w:gridCol w:w="7225"/>
        <w:gridCol w:w="2693"/>
      </w:tblGrid>
      <w:tr w:rsidR="00FA4A34" w:rsidRPr="00FA4A34" w14:paraId="3E4C255C" w14:textId="77777777" w:rsidTr="0052453B">
        <w:trPr>
          <w:trHeight w:val="510"/>
          <w:tblHeader/>
        </w:trPr>
        <w:tc>
          <w:tcPr>
            <w:tcW w:w="7225" w:type="dxa"/>
            <w:shd w:val="clear" w:color="auto" w:fill="F2F2F2" w:themeFill="background1" w:themeFillShade="F2"/>
            <w:vAlign w:val="center"/>
          </w:tcPr>
          <w:p w14:paraId="69F83FF1" w14:textId="77777777" w:rsidR="00FA4A34" w:rsidRPr="00FA4A34" w:rsidRDefault="00FA4A34">
            <w:pPr>
              <w:rPr>
                <w:b/>
              </w:rPr>
            </w:pPr>
            <w:r>
              <w:rPr>
                <w:b/>
              </w:rPr>
              <w:lastRenderedPageBreak/>
              <w:t>Your h</w:t>
            </w:r>
            <w:r w:rsidRPr="00FA4A34">
              <w:rPr>
                <w:b/>
              </w:rPr>
              <w:t>ealth care need</w:t>
            </w:r>
            <w:r>
              <w:rPr>
                <w:b/>
              </w:rPr>
              <w:t>(s)</w:t>
            </w:r>
          </w:p>
        </w:tc>
        <w:tc>
          <w:tcPr>
            <w:tcW w:w="2693" w:type="dxa"/>
            <w:shd w:val="clear" w:color="auto" w:fill="F2F2F2" w:themeFill="background1" w:themeFillShade="F2"/>
            <w:vAlign w:val="center"/>
          </w:tcPr>
          <w:p w14:paraId="73B9E9D2" w14:textId="77777777" w:rsidR="00FA4A34" w:rsidRPr="00FA4A34" w:rsidRDefault="00FA4A34" w:rsidP="0052453B">
            <w:pPr>
              <w:jc w:val="center"/>
              <w:rPr>
                <w:b/>
              </w:rPr>
            </w:pPr>
            <w:r w:rsidRPr="00FA4A34">
              <w:rPr>
                <w:b/>
              </w:rPr>
              <w:t xml:space="preserve">Only mark if </w:t>
            </w:r>
            <w:r w:rsidR="005455C7">
              <w:rPr>
                <w:b/>
              </w:rPr>
              <w:t>‘Yes’</w:t>
            </w:r>
          </w:p>
        </w:tc>
      </w:tr>
      <w:tr w:rsidR="00FA4A34" w:rsidRPr="00FA4A34" w14:paraId="15DB245B" w14:textId="77777777" w:rsidTr="0052453B">
        <w:trPr>
          <w:trHeight w:val="510"/>
          <w:tblHeader/>
        </w:trPr>
        <w:tc>
          <w:tcPr>
            <w:tcW w:w="7225" w:type="dxa"/>
            <w:vAlign w:val="center"/>
          </w:tcPr>
          <w:p w14:paraId="0A420EDF" w14:textId="77777777" w:rsidR="00FA4A34" w:rsidRPr="00FA4A34" w:rsidRDefault="00FA4A34">
            <w:pPr>
              <w:rPr>
                <w:b/>
              </w:rPr>
            </w:pPr>
            <w:r w:rsidRPr="00FA4A34">
              <w:t>Complex bowel care needs</w:t>
            </w:r>
          </w:p>
        </w:tc>
        <w:tc>
          <w:tcPr>
            <w:tcW w:w="2693" w:type="dxa"/>
            <w:vAlign w:val="center"/>
          </w:tcPr>
          <w:p w14:paraId="23412953" w14:textId="77777777" w:rsidR="00FA4A34" w:rsidRPr="00FA4A34" w:rsidRDefault="005726DD" w:rsidP="0052453B">
            <w:pPr>
              <w:jc w:val="center"/>
              <w:rPr>
                <w:b/>
              </w:rPr>
            </w:pPr>
            <w:sdt>
              <w:sdtPr>
                <w:id w:val="-2120363260"/>
                <w14:checkbox>
                  <w14:checked w14:val="0"/>
                  <w14:checkedState w14:val="2612" w14:font="MS Gothic"/>
                  <w14:uncheckedState w14:val="2610" w14:font="MS Gothic"/>
                </w14:checkbox>
              </w:sdtPr>
              <w:sdtEndPr/>
              <w:sdtContent>
                <w:r w:rsidR="00FA4A34">
                  <w:rPr>
                    <w:rFonts w:ascii="MS Gothic" w:eastAsia="MS Gothic" w:hAnsi="MS Gothic" w:hint="eastAsia"/>
                  </w:rPr>
                  <w:t>☐</w:t>
                </w:r>
              </w:sdtContent>
            </w:sdt>
            <w:r w:rsidR="00FA4A34">
              <w:t xml:space="preserve"> Yes</w:t>
            </w:r>
          </w:p>
        </w:tc>
      </w:tr>
      <w:tr w:rsidR="00FA4A34" w:rsidRPr="00FA4A34" w14:paraId="4F3119C5" w14:textId="77777777" w:rsidTr="0052453B">
        <w:trPr>
          <w:trHeight w:val="510"/>
          <w:tblHeader/>
        </w:trPr>
        <w:tc>
          <w:tcPr>
            <w:tcW w:w="7225" w:type="dxa"/>
            <w:vAlign w:val="center"/>
          </w:tcPr>
          <w:p w14:paraId="130E6A50" w14:textId="77777777" w:rsidR="00FA4A34" w:rsidRPr="00FA4A34" w:rsidRDefault="00FA4A34">
            <w:r w:rsidRPr="00FA4A34">
              <w:t>Intermittent catheterisation</w:t>
            </w:r>
          </w:p>
        </w:tc>
        <w:tc>
          <w:tcPr>
            <w:tcW w:w="2693" w:type="dxa"/>
            <w:vAlign w:val="center"/>
          </w:tcPr>
          <w:p w14:paraId="2B113BD5" w14:textId="77777777" w:rsidR="00FA4A34" w:rsidRPr="00FA4A34" w:rsidRDefault="005726DD" w:rsidP="0052453B">
            <w:pPr>
              <w:jc w:val="center"/>
            </w:pPr>
            <w:sdt>
              <w:sdtPr>
                <w:id w:val="-1236239030"/>
                <w14:checkbox>
                  <w14:checked w14:val="0"/>
                  <w14:checkedState w14:val="2612" w14:font="MS Gothic"/>
                  <w14:uncheckedState w14:val="2610" w14:font="MS Gothic"/>
                </w14:checkbox>
              </w:sdtPr>
              <w:sdtEndPr/>
              <w:sdtContent>
                <w:r w:rsidR="00FA4A34">
                  <w:rPr>
                    <w:rFonts w:ascii="MS Gothic" w:eastAsia="MS Gothic" w:hAnsi="MS Gothic" w:hint="eastAsia"/>
                  </w:rPr>
                  <w:t>☐</w:t>
                </w:r>
              </w:sdtContent>
            </w:sdt>
            <w:r w:rsidR="00FA4A34">
              <w:t xml:space="preserve"> Yes</w:t>
            </w:r>
          </w:p>
        </w:tc>
      </w:tr>
      <w:tr w:rsidR="00FA4A34" w:rsidRPr="00FA4A34" w14:paraId="70DC691D" w14:textId="77777777" w:rsidTr="0052453B">
        <w:trPr>
          <w:trHeight w:val="510"/>
          <w:tblHeader/>
        </w:trPr>
        <w:tc>
          <w:tcPr>
            <w:tcW w:w="7225" w:type="dxa"/>
            <w:vAlign w:val="center"/>
          </w:tcPr>
          <w:p w14:paraId="29B667AB" w14:textId="77777777" w:rsidR="00FA4A34" w:rsidRPr="00FA4A34" w:rsidRDefault="00FA4A34">
            <w:r w:rsidRPr="00FA4A34">
              <w:t>Wound care support</w:t>
            </w:r>
          </w:p>
        </w:tc>
        <w:tc>
          <w:tcPr>
            <w:tcW w:w="2693" w:type="dxa"/>
            <w:vAlign w:val="center"/>
          </w:tcPr>
          <w:p w14:paraId="55B3E170" w14:textId="77777777" w:rsidR="00FA4A34" w:rsidRPr="00FA4A34" w:rsidRDefault="005726DD" w:rsidP="0052453B">
            <w:pPr>
              <w:jc w:val="center"/>
            </w:pPr>
            <w:sdt>
              <w:sdtPr>
                <w:id w:val="1818913725"/>
                <w14:checkbox>
                  <w14:checked w14:val="0"/>
                  <w14:checkedState w14:val="2612" w14:font="MS Gothic"/>
                  <w14:uncheckedState w14:val="2610" w14:font="MS Gothic"/>
                </w14:checkbox>
              </w:sdtPr>
              <w:sdtEndPr/>
              <w:sdtContent>
                <w:r w:rsidR="00FA4A34">
                  <w:rPr>
                    <w:rFonts w:ascii="MS Gothic" w:eastAsia="MS Gothic" w:hAnsi="MS Gothic" w:hint="eastAsia"/>
                  </w:rPr>
                  <w:t>☐</w:t>
                </w:r>
              </w:sdtContent>
            </w:sdt>
            <w:r w:rsidR="00FA4A34">
              <w:t xml:space="preserve"> Yes</w:t>
            </w:r>
          </w:p>
        </w:tc>
      </w:tr>
      <w:tr w:rsidR="00FA4A34" w:rsidRPr="00FA4A34" w14:paraId="6B8F6AEE" w14:textId="77777777" w:rsidTr="0052453B">
        <w:trPr>
          <w:trHeight w:val="510"/>
          <w:tblHeader/>
        </w:trPr>
        <w:tc>
          <w:tcPr>
            <w:tcW w:w="7225" w:type="dxa"/>
            <w:vAlign w:val="center"/>
          </w:tcPr>
          <w:p w14:paraId="52B97F29" w14:textId="77777777" w:rsidR="00FA4A34" w:rsidRPr="00FA4A34" w:rsidRDefault="00FA4A34">
            <w:r w:rsidRPr="00FA4A34">
              <w:t>Ventilator dependent</w:t>
            </w:r>
          </w:p>
        </w:tc>
        <w:tc>
          <w:tcPr>
            <w:tcW w:w="2693" w:type="dxa"/>
            <w:vAlign w:val="center"/>
          </w:tcPr>
          <w:p w14:paraId="31502B07" w14:textId="77777777" w:rsidR="00FA4A34" w:rsidRPr="00FA4A34" w:rsidRDefault="005726DD" w:rsidP="0052453B">
            <w:pPr>
              <w:jc w:val="center"/>
            </w:pPr>
            <w:sdt>
              <w:sdtPr>
                <w:id w:val="-654532874"/>
                <w14:checkbox>
                  <w14:checked w14:val="0"/>
                  <w14:checkedState w14:val="2612" w14:font="MS Gothic"/>
                  <w14:uncheckedState w14:val="2610" w14:font="MS Gothic"/>
                </w14:checkbox>
              </w:sdtPr>
              <w:sdtEndPr/>
              <w:sdtContent>
                <w:r w:rsidR="00FA4A34">
                  <w:rPr>
                    <w:rFonts w:ascii="MS Gothic" w:eastAsia="MS Gothic" w:hAnsi="MS Gothic" w:hint="eastAsia"/>
                  </w:rPr>
                  <w:t>☐</w:t>
                </w:r>
              </w:sdtContent>
            </w:sdt>
            <w:r w:rsidR="00FA4A34">
              <w:t xml:space="preserve"> Yes</w:t>
            </w:r>
          </w:p>
        </w:tc>
      </w:tr>
      <w:tr w:rsidR="00FA4A34" w:rsidRPr="00FA4A34" w14:paraId="0BBDAEE3" w14:textId="77777777" w:rsidTr="0052453B">
        <w:trPr>
          <w:trHeight w:val="510"/>
          <w:tblHeader/>
        </w:trPr>
        <w:tc>
          <w:tcPr>
            <w:tcW w:w="7225" w:type="dxa"/>
            <w:vAlign w:val="center"/>
          </w:tcPr>
          <w:p w14:paraId="78061FEC" w14:textId="77777777" w:rsidR="00FA4A34" w:rsidRPr="00FA4A34" w:rsidRDefault="00FA4A34">
            <w:r w:rsidRPr="00FA4A34">
              <w:t>Epilepsy</w:t>
            </w:r>
          </w:p>
        </w:tc>
        <w:tc>
          <w:tcPr>
            <w:tcW w:w="2693" w:type="dxa"/>
            <w:vAlign w:val="center"/>
          </w:tcPr>
          <w:p w14:paraId="1E039D7E" w14:textId="77777777" w:rsidR="00FA4A34" w:rsidRPr="00FA4A34" w:rsidRDefault="005726DD" w:rsidP="0052453B">
            <w:pPr>
              <w:jc w:val="center"/>
            </w:pPr>
            <w:sdt>
              <w:sdtPr>
                <w:id w:val="625508439"/>
                <w14:checkbox>
                  <w14:checked w14:val="0"/>
                  <w14:checkedState w14:val="2612" w14:font="MS Gothic"/>
                  <w14:uncheckedState w14:val="2610" w14:font="MS Gothic"/>
                </w14:checkbox>
              </w:sdtPr>
              <w:sdtEndPr/>
              <w:sdtContent>
                <w:r w:rsidR="00FA4A34">
                  <w:rPr>
                    <w:rFonts w:ascii="MS Gothic" w:eastAsia="MS Gothic" w:hAnsi="MS Gothic" w:hint="eastAsia"/>
                  </w:rPr>
                  <w:t>☐</w:t>
                </w:r>
              </w:sdtContent>
            </w:sdt>
            <w:r w:rsidR="00FA4A34">
              <w:t xml:space="preserve"> Yes</w:t>
            </w:r>
          </w:p>
        </w:tc>
      </w:tr>
      <w:tr w:rsidR="00FA4A34" w:rsidRPr="00FA4A34" w14:paraId="7F70DFDC" w14:textId="77777777" w:rsidTr="0052453B">
        <w:trPr>
          <w:trHeight w:val="510"/>
          <w:tblHeader/>
        </w:trPr>
        <w:tc>
          <w:tcPr>
            <w:tcW w:w="7225" w:type="dxa"/>
            <w:vAlign w:val="center"/>
          </w:tcPr>
          <w:p w14:paraId="06EAF237" w14:textId="77777777" w:rsidR="00FA4A34" w:rsidRPr="00FA4A34" w:rsidRDefault="00914504">
            <w:r>
              <w:t>P</w:t>
            </w:r>
            <w:r w:rsidRPr="00914504">
              <w:t xml:space="preserve">ercutaneous endoscopic gastrostomy </w:t>
            </w:r>
            <w:r>
              <w:t>(</w:t>
            </w:r>
            <w:r w:rsidR="00FA4A34" w:rsidRPr="00FA4A34">
              <w:t>PEG</w:t>
            </w:r>
            <w:r>
              <w:t>)</w:t>
            </w:r>
            <w:r w:rsidR="00FA4A34" w:rsidRPr="00FA4A34">
              <w:t xml:space="preserve"> tube feeding</w:t>
            </w:r>
          </w:p>
        </w:tc>
        <w:tc>
          <w:tcPr>
            <w:tcW w:w="2693" w:type="dxa"/>
            <w:vAlign w:val="center"/>
          </w:tcPr>
          <w:p w14:paraId="7E5AE0D9" w14:textId="77777777" w:rsidR="00FA4A34" w:rsidRPr="00FA4A34" w:rsidRDefault="005726DD" w:rsidP="0052453B">
            <w:pPr>
              <w:jc w:val="center"/>
            </w:pPr>
            <w:sdt>
              <w:sdtPr>
                <w:id w:val="1722397477"/>
                <w14:checkbox>
                  <w14:checked w14:val="0"/>
                  <w14:checkedState w14:val="2612" w14:font="MS Gothic"/>
                  <w14:uncheckedState w14:val="2610" w14:font="MS Gothic"/>
                </w14:checkbox>
              </w:sdtPr>
              <w:sdtEndPr/>
              <w:sdtContent>
                <w:r w:rsidR="00FA4A34">
                  <w:rPr>
                    <w:rFonts w:ascii="MS Gothic" w:eastAsia="MS Gothic" w:hAnsi="MS Gothic" w:hint="eastAsia"/>
                  </w:rPr>
                  <w:t>☐</w:t>
                </w:r>
              </w:sdtContent>
            </w:sdt>
            <w:r w:rsidR="00FA4A34">
              <w:t xml:space="preserve"> Yes</w:t>
            </w:r>
          </w:p>
        </w:tc>
      </w:tr>
      <w:tr w:rsidR="00FA4A34" w:rsidRPr="00FA4A34" w14:paraId="31B9D270" w14:textId="77777777" w:rsidTr="0052453B">
        <w:trPr>
          <w:trHeight w:val="510"/>
          <w:tblHeader/>
        </w:trPr>
        <w:tc>
          <w:tcPr>
            <w:tcW w:w="7225" w:type="dxa"/>
            <w:vAlign w:val="center"/>
          </w:tcPr>
          <w:p w14:paraId="28490504" w14:textId="77777777" w:rsidR="00FA4A34" w:rsidRPr="00FA4A34" w:rsidRDefault="00FA4A34">
            <w:r w:rsidRPr="00FA4A34">
              <w:t>Diabetic management</w:t>
            </w:r>
          </w:p>
        </w:tc>
        <w:tc>
          <w:tcPr>
            <w:tcW w:w="2693" w:type="dxa"/>
            <w:vAlign w:val="center"/>
          </w:tcPr>
          <w:p w14:paraId="14523B4E" w14:textId="77777777" w:rsidR="00FA4A34" w:rsidRPr="00FA4A34" w:rsidRDefault="005726DD" w:rsidP="0052453B">
            <w:pPr>
              <w:jc w:val="center"/>
            </w:pPr>
            <w:sdt>
              <w:sdtPr>
                <w:id w:val="-264076037"/>
                <w14:checkbox>
                  <w14:checked w14:val="0"/>
                  <w14:checkedState w14:val="2612" w14:font="MS Gothic"/>
                  <w14:uncheckedState w14:val="2610" w14:font="MS Gothic"/>
                </w14:checkbox>
              </w:sdtPr>
              <w:sdtEndPr/>
              <w:sdtContent>
                <w:r w:rsidR="00FA4A34">
                  <w:rPr>
                    <w:rFonts w:ascii="MS Gothic" w:eastAsia="MS Gothic" w:hAnsi="MS Gothic" w:hint="eastAsia"/>
                  </w:rPr>
                  <w:t>☐</w:t>
                </w:r>
              </w:sdtContent>
            </w:sdt>
            <w:r w:rsidR="00FA4A34">
              <w:t xml:space="preserve"> Yes</w:t>
            </w:r>
          </w:p>
        </w:tc>
      </w:tr>
      <w:tr w:rsidR="00FA4A34" w:rsidRPr="00FA4A34" w14:paraId="6C7348A5" w14:textId="77777777" w:rsidTr="0052453B">
        <w:trPr>
          <w:trHeight w:val="510"/>
          <w:tblHeader/>
        </w:trPr>
        <w:tc>
          <w:tcPr>
            <w:tcW w:w="7225" w:type="dxa"/>
            <w:vAlign w:val="center"/>
          </w:tcPr>
          <w:p w14:paraId="40CAE7E2" w14:textId="77777777" w:rsidR="00FA4A34" w:rsidRPr="00FA4A34" w:rsidRDefault="00FA4A34">
            <w:r w:rsidRPr="00FA4A34">
              <w:t>Bariatric care needs</w:t>
            </w:r>
          </w:p>
        </w:tc>
        <w:tc>
          <w:tcPr>
            <w:tcW w:w="2693" w:type="dxa"/>
            <w:vAlign w:val="center"/>
          </w:tcPr>
          <w:p w14:paraId="432E90BC" w14:textId="77777777" w:rsidR="00FA4A34" w:rsidRPr="00FA4A34" w:rsidRDefault="005726DD" w:rsidP="0052453B">
            <w:pPr>
              <w:jc w:val="center"/>
            </w:pPr>
            <w:sdt>
              <w:sdtPr>
                <w:id w:val="-880627513"/>
                <w14:checkbox>
                  <w14:checked w14:val="0"/>
                  <w14:checkedState w14:val="2612" w14:font="MS Gothic"/>
                  <w14:uncheckedState w14:val="2610" w14:font="MS Gothic"/>
                </w14:checkbox>
              </w:sdtPr>
              <w:sdtEndPr/>
              <w:sdtContent>
                <w:r w:rsidR="00FA4A34">
                  <w:rPr>
                    <w:rFonts w:ascii="MS Gothic" w:eastAsia="MS Gothic" w:hAnsi="MS Gothic" w:hint="eastAsia"/>
                  </w:rPr>
                  <w:t>☐</w:t>
                </w:r>
              </w:sdtContent>
            </w:sdt>
            <w:r w:rsidR="00FA4A34">
              <w:t xml:space="preserve"> Yes</w:t>
            </w:r>
          </w:p>
        </w:tc>
      </w:tr>
      <w:tr w:rsidR="00FA4A34" w:rsidRPr="00FA4A34" w14:paraId="60EF9D87" w14:textId="77777777" w:rsidTr="0052453B">
        <w:trPr>
          <w:trHeight w:val="510"/>
          <w:tblHeader/>
        </w:trPr>
        <w:tc>
          <w:tcPr>
            <w:tcW w:w="7225" w:type="dxa"/>
            <w:vAlign w:val="center"/>
          </w:tcPr>
          <w:p w14:paraId="1DB6E5AB" w14:textId="77777777" w:rsidR="00FA4A34" w:rsidRPr="00FA4A34" w:rsidRDefault="00FA4A34">
            <w:r w:rsidRPr="00FA4A34">
              <w:t>Nasogastric tube feeding</w:t>
            </w:r>
          </w:p>
        </w:tc>
        <w:tc>
          <w:tcPr>
            <w:tcW w:w="2693" w:type="dxa"/>
            <w:vAlign w:val="center"/>
          </w:tcPr>
          <w:p w14:paraId="0C959130" w14:textId="77777777" w:rsidR="00FA4A34" w:rsidRPr="00FA4A34" w:rsidRDefault="005726DD" w:rsidP="0052453B">
            <w:pPr>
              <w:jc w:val="center"/>
            </w:pPr>
            <w:sdt>
              <w:sdtPr>
                <w:id w:val="673845739"/>
                <w14:checkbox>
                  <w14:checked w14:val="0"/>
                  <w14:checkedState w14:val="2612" w14:font="MS Gothic"/>
                  <w14:uncheckedState w14:val="2610" w14:font="MS Gothic"/>
                </w14:checkbox>
              </w:sdtPr>
              <w:sdtEndPr/>
              <w:sdtContent>
                <w:r w:rsidR="00FA4A34">
                  <w:rPr>
                    <w:rFonts w:ascii="MS Gothic" w:eastAsia="MS Gothic" w:hAnsi="MS Gothic" w:hint="eastAsia"/>
                  </w:rPr>
                  <w:t>☐</w:t>
                </w:r>
              </w:sdtContent>
            </w:sdt>
            <w:r w:rsidR="00FA4A34">
              <w:t xml:space="preserve"> Yes</w:t>
            </w:r>
          </w:p>
        </w:tc>
      </w:tr>
      <w:tr w:rsidR="00FA4A34" w:rsidRPr="00FA4A34" w14:paraId="1FEC749A" w14:textId="77777777" w:rsidTr="0052453B">
        <w:trPr>
          <w:trHeight w:val="510"/>
          <w:tblHeader/>
        </w:trPr>
        <w:tc>
          <w:tcPr>
            <w:tcW w:w="7225" w:type="dxa"/>
            <w:vAlign w:val="center"/>
          </w:tcPr>
          <w:p w14:paraId="637B1BA2" w14:textId="77777777" w:rsidR="00FA4A34" w:rsidRPr="00FA4A34" w:rsidRDefault="00FA4A34">
            <w:r w:rsidRPr="00FA4A34">
              <w:t>Tracheostomy</w:t>
            </w:r>
          </w:p>
        </w:tc>
        <w:tc>
          <w:tcPr>
            <w:tcW w:w="2693" w:type="dxa"/>
            <w:vAlign w:val="center"/>
          </w:tcPr>
          <w:p w14:paraId="04DFFCA8" w14:textId="77777777" w:rsidR="00FA4A34" w:rsidRPr="00FA4A34" w:rsidRDefault="005726DD" w:rsidP="0052453B">
            <w:pPr>
              <w:jc w:val="center"/>
            </w:pPr>
            <w:sdt>
              <w:sdtPr>
                <w:id w:val="1946726158"/>
                <w14:checkbox>
                  <w14:checked w14:val="0"/>
                  <w14:checkedState w14:val="2612" w14:font="MS Gothic"/>
                  <w14:uncheckedState w14:val="2610" w14:font="MS Gothic"/>
                </w14:checkbox>
              </w:sdtPr>
              <w:sdtEndPr/>
              <w:sdtContent>
                <w:r w:rsidR="00FA4A34">
                  <w:rPr>
                    <w:rFonts w:ascii="MS Gothic" w:eastAsia="MS Gothic" w:hAnsi="MS Gothic" w:hint="eastAsia"/>
                  </w:rPr>
                  <w:t>☐</w:t>
                </w:r>
              </w:sdtContent>
            </w:sdt>
            <w:r w:rsidR="00FA4A34">
              <w:t xml:space="preserve"> Yes</w:t>
            </w:r>
          </w:p>
        </w:tc>
      </w:tr>
      <w:tr w:rsidR="00FA4A34" w:rsidRPr="00FA4A34" w14:paraId="15E8C00A" w14:textId="77777777" w:rsidTr="0052453B">
        <w:trPr>
          <w:trHeight w:val="510"/>
          <w:tblHeader/>
        </w:trPr>
        <w:tc>
          <w:tcPr>
            <w:tcW w:w="7225" w:type="dxa"/>
            <w:vAlign w:val="center"/>
          </w:tcPr>
          <w:p w14:paraId="4D41FAEE" w14:textId="77777777" w:rsidR="00FA4A34" w:rsidRPr="00FA4A34" w:rsidRDefault="00FA4A34">
            <w:r w:rsidRPr="00FA4A34">
              <w:t>Post seizure PRN for unstable seizure activity</w:t>
            </w:r>
          </w:p>
        </w:tc>
        <w:tc>
          <w:tcPr>
            <w:tcW w:w="2693" w:type="dxa"/>
            <w:vAlign w:val="center"/>
          </w:tcPr>
          <w:p w14:paraId="77446522" w14:textId="77777777" w:rsidR="00FA4A34" w:rsidRPr="00FA4A34" w:rsidRDefault="005726DD" w:rsidP="0052453B">
            <w:pPr>
              <w:jc w:val="center"/>
            </w:pPr>
            <w:sdt>
              <w:sdtPr>
                <w:id w:val="-646669456"/>
                <w14:checkbox>
                  <w14:checked w14:val="0"/>
                  <w14:checkedState w14:val="2612" w14:font="MS Gothic"/>
                  <w14:uncheckedState w14:val="2610" w14:font="MS Gothic"/>
                </w14:checkbox>
              </w:sdtPr>
              <w:sdtEndPr/>
              <w:sdtContent>
                <w:r w:rsidR="00FA4A34">
                  <w:rPr>
                    <w:rFonts w:ascii="MS Gothic" w:eastAsia="MS Gothic" w:hAnsi="MS Gothic" w:hint="eastAsia"/>
                  </w:rPr>
                  <w:t>☐</w:t>
                </w:r>
              </w:sdtContent>
            </w:sdt>
            <w:r w:rsidR="00FA4A34">
              <w:t xml:space="preserve"> Yes</w:t>
            </w:r>
          </w:p>
        </w:tc>
      </w:tr>
      <w:tr w:rsidR="00FA4A34" w:rsidRPr="00FA4A34" w14:paraId="465E519F" w14:textId="77777777" w:rsidTr="0052453B">
        <w:trPr>
          <w:trHeight w:val="510"/>
          <w:tblHeader/>
        </w:trPr>
        <w:tc>
          <w:tcPr>
            <w:tcW w:w="7225" w:type="dxa"/>
            <w:vAlign w:val="center"/>
          </w:tcPr>
          <w:p w14:paraId="1D1C0EAF" w14:textId="77777777" w:rsidR="00FA4A34" w:rsidRPr="00FA4A34" w:rsidRDefault="00FA4A34">
            <w:r w:rsidRPr="00FA4A34">
              <w:t>Non-invasive Positive-Pressure Ventilation (NPPV)</w:t>
            </w:r>
          </w:p>
        </w:tc>
        <w:tc>
          <w:tcPr>
            <w:tcW w:w="2693" w:type="dxa"/>
            <w:vAlign w:val="center"/>
          </w:tcPr>
          <w:p w14:paraId="586C1B40" w14:textId="77777777" w:rsidR="00FA4A34" w:rsidRPr="00FA4A34" w:rsidRDefault="005726DD" w:rsidP="0052453B">
            <w:pPr>
              <w:jc w:val="center"/>
            </w:pPr>
            <w:sdt>
              <w:sdtPr>
                <w:id w:val="1743750489"/>
                <w14:checkbox>
                  <w14:checked w14:val="0"/>
                  <w14:checkedState w14:val="2612" w14:font="MS Gothic"/>
                  <w14:uncheckedState w14:val="2610" w14:font="MS Gothic"/>
                </w14:checkbox>
              </w:sdtPr>
              <w:sdtEndPr/>
              <w:sdtContent>
                <w:r w:rsidR="00F11A63">
                  <w:rPr>
                    <w:rFonts w:ascii="MS Gothic" w:eastAsia="MS Gothic" w:hAnsi="MS Gothic" w:hint="eastAsia"/>
                  </w:rPr>
                  <w:t>☐</w:t>
                </w:r>
              </w:sdtContent>
            </w:sdt>
            <w:r w:rsidR="00FA4A34">
              <w:t xml:space="preserve"> Yes</w:t>
            </w:r>
          </w:p>
        </w:tc>
      </w:tr>
      <w:tr w:rsidR="00FA4A34" w:rsidRPr="00FA4A34" w14:paraId="42CCC37F" w14:textId="77777777" w:rsidTr="0052453B">
        <w:trPr>
          <w:trHeight w:val="510"/>
          <w:tblHeader/>
        </w:trPr>
        <w:tc>
          <w:tcPr>
            <w:tcW w:w="7225" w:type="dxa"/>
            <w:vAlign w:val="center"/>
          </w:tcPr>
          <w:p w14:paraId="2B6E25C4" w14:textId="77777777" w:rsidR="00FA4A34" w:rsidRPr="00FA4A34" w:rsidRDefault="00FA4A34">
            <w:r w:rsidRPr="00FA4A34">
              <w:t>Bilevel Positive Airway Pressure (BiPAP) ventilation</w:t>
            </w:r>
          </w:p>
        </w:tc>
        <w:tc>
          <w:tcPr>
            <w:tcW w:w="2693" w:type="dxa"/>
            <w:vAlign w:val="center"/>
          </w:tcPr>
          <w:p w14:paraId="3BABA459" w14:textId="77777777" w:rsidR="00FA4A34" w:rsidRPr="00FA4A34" w:rsidRDefault="005726DD" w:rsidP="0052453B">
            <w:pPr>
              <w:jc w:val="center"/>
            </w:pPr>
            <w:sdt>
              <w:sdtPr>
                <w:id w:val="836959744"/>
                <w14:checkbox>
                  <w14:checked w14:val="0"/>
                  <w14:checkedState w14:val="2612" w14:font="MS Gothic"/>
                  <w14:uncheckedState w14:val="2610" w14:font="MS Gothic"/>
                </w14:checkbox>
              </w:sdtPr>
              <w:sdtEndPr/>
              <w:sdtContent>
                <w:r w:rsidR="00FA4A34">
                  <w:rPr>
                    <w:rFonts w:ascii="MS Gothic" w:eastAsia="MS Gothic" w:hAnsi="MS Gothic" w:hint="eastAsia"/>
                  </w:rPr>
                  <w:t>☐</w:t>
                </w:r>
              </w:sdtContent>
            </w:sdt>
            <w:r w:rsidR="00FA4A34">
              <w:t xml:space="preserve"> Yes</w:t>
            </w:r>
          </w:p>
        </w:tc>
      </w:tr>
      <w:tr w:rsidR="00FA4A34" w:rsidRPr="00FA4A34" w14:paraId="40049EA3" w14:textId="77777777" w:rsidTr="0052453B">
        <w:trPr>
          <w:trHeight w:val="510"/>
          <w:tblHeader/>
        </w:trPr>
        <w:tc>
          <w:tcPr>
            <w:tcW w:w="7225" w:type="dxa"/>
            <w:vAlign w:val="center"/>
          </w:tcPr>
          <w:p w14:paraId="4474BED2" w14:textId="77777777" w:rsidR="00FA4A34" w:rsidRPr="00FA4A34" w:rsidRDefault="00FA4A34">
            <w:r w:rsidRPr="00FA4A34">
              <w:t>Constant Positive Airway Pressure (CPAP) ventilation</w:t>
            </w:r>
          </w:p>
        </w:tc>
        <w:tc>
          <w:tcPr>
            <w:tcW w:w="2693" w:type="dxa"/>
            <w:vAlign w:val="center"/>
          </w:tcPr>
          <w:p w14:paraId="4DC95667" w14:textId="77777777" w:rsidR="00FA4A34" w:rsidRPr="00FA4A34" w:rsidRDefault="005726DD" w:rsidP="0052453B">
            <w:pPr>
              <w:jc w:val="center"/>
            </w:pPr>
            <w:sdt>
              <w:sdtPr>
                <w:id w:val="1037236078"/>
                <w14:checkbox>
                  <w14:checked w14:val="0"/>
                  <w14:checkedState w14:val="2612" w14:font="MS Gothic"/>
                  <w14:uncheckedState w14:val="2610" w14:font="MS Gothic"/>
                </w14:checkbox>
              </w:sdtPr>
              <w:sdtEndPr/>
              <w:sdtContent>
                <w:r w:rsidR="00FA4A34">
                  <w:rPr>
                    <w:rFonts w:ascii="MS Gothic" w:eastAsia="MS Gothic" w:hAnsi="MS Gothic" w:hint="eastAsia"/>
                  </w:rPr>
                  <w:t>☐</w:t>
                </w:r>
              </w:sdtContent>
            </w:sdt>
            <w:r w:rsidR="00FA4A34">
              <w:t xml:space="preserve"> Yes</w:t>
            </w:r>
          </w:p>
        </w:tc>
      </w:tr>
    </w:tbl>
    <w:p w14:paraId="0C46984D" w14:textId="77777777" w:rsidR="00FA4A34" w:rsidRDefault="000E746B" w:rsidP="0052453B">
      <w:pPr>
        <w:pStyle w:val="Heading1"/>
      </w:pPr>
      <w:r>
        <w:t>9. Assessments and reports</w:t>
      </w:r>
    </w:p>
    <w:p w14:paraId="0B4D8796" w14:textId="77777777" w:rsidR="000E746B" w:rsidRPr="00F11A63" w:rsidRDefault="00536848" w:rsidP="0052453B">
      <w:pPr>
        <w:pStyle w:val="Heading2"/>
      </w:pPr>
      <w:r>
        <w:t xml:space="preserve">9.1 </w:t>
      </w:r>
      <w:r w:rsidR="000E746B">
        <w:t xml:space="preserve">Have you </w:t>
      </w:r>
      <w:r w:rsidR="00C16D4D">
        <w:t>completed or had a review of a</w:t>
      </w:r>
      <w:r w:rsidR="000E746B">
        <w:t xml:space="preserve">ny of the plans or programs </w:t>
      </w:r>
      <w:r w:rsidR="00910A14">
        <w:t xml:space="preserve">listed </w:t>
      </w:r>
      <w:r w:rsidR="00C16D4D">
        <w:t>below</w:t>
      </w:r>
      <w:r w:rsidR="000E746B">
        <w:t xml:space="preserve"> in the last 12 months?</w:t>
      </w:r>
    </w:p>
    <w:p w14:paraId="38572F27" w14:textId="77777777" w:rsidR="00FA4A34" w:rsidRDefault="000E746B">
      <w:pPr>
        <w:rPr>
          <w:b/>
        </w:rPr>
      </w:pPr>
      <w:r>
        <w:t xml:space="preserve">Select </w:t>
      </w:r>
      <w:r w:rsidR="005455C7">
        <w:t>‘Yes’</w:t>
      </w:r>
      <w:r>
        <w:t xml:space="preserve"> </w:t>
      </w:r>
      <w:r w:rsidRPr="0052453B">
        <w:rPr>
          <w:b/>
        </w:rPr>
        <w:t xml:space="preserve">only </w:t>
      </w:r>
      <w:r w:rsidRPr="0052453B">
        <w:t>for those that apply to you</w:t>
      </w:r>
      <w:r w:rsidRPr="005455C7">
        <w:t>.</w:t>
      </w:r>
    </w:p>
    <w:tbl>
      <w:tblPr>
        <w:tblStyle w:val="TableGrid"/>
        <w:tblW w:w="9918" w:type="dxa"/>
        <w:tblLook w:val="04A0" w:firstRow="1" w:lastRow="0" w:firstColumn="1" w:lastColumn="0" w:noHBand="0" w:noVBand="1"/>
        <w:tblCaption w:val="Assessments and reports"/>
        <w:tblDescription w:val="Two columns with 13 rows. The first column has the title &quot;Plan or program&quot; The next 12 rows underneath include options starting with &quot;Behaviour support plan&quot;, then &quot;Restrictive practice authorisation&quot; and so on. The second column is for you to mark &quot;Yes&quot; for your response to the options that appy to you."/>
      </w:tblPr>
      <w:tblGrid>
        <w:gridCol w:w="7225"/>
        <w:gridCol w:w="2693"/>
      </w:tblGrid>
      <w:tr w:rsidR="000E746B" w:rsidRPr="000E746B" w14:paraId="78BE0DE1" w14:textId="77777777" w:rsidTr="0052453B">
        <w:trPr>
          <w:trHeight w:val="510"/>
          <w:tblHeader/>
        </w:trPr>
        <w:tc>
          <w:tcPr>
            <w:tcW w:w="7225" w:type="dxa"/>
            <w:shd w:val="clear" w:color="auto" w:fill="F2F2F2" w:themeFill="background1" w:themeFillShade="F2"/>
            <w:vAlign w:val="center"/>
          </w:tcPr>
          <w:p w14:paraId="03B8C4B6" w14:textId="77777777" w:rsidR="000E746B" w:rsidRPr="000E746B" w:rsidRDefault="000E746B">
            <w:pPr>
              <w:rPr>
                <w:b/>
              </w:rPr>
            </w:pPr>
            <w:r w:rsidRPr="000E746B">
              <w:rPr>
                <w:b/>
              </w:rPr>
              <w:lastRenderedPageBreak/>
              <w:t>Plan or program</w:t>
            </w:r>
          </w:p>
        </w:tc>
        <w:tc>
          <w:tcPr>
            <w:tcW w:w="2693" w:type="dxa"/>
            <w:shd w:val="clear" w:color="auto" w:fill="F2F2F2" w:themeFill="background1" w:themeFillShade="F2"/>
            <w:vAlign w:val="center"/>
          </w:tcPr>
          <w:p w14:paraId="625F2FEA" w14:textId="77777777" w:rsidR="000E746B" w:rsidRPr="000E746B" w:rsidRDefault="000E746B" w:rsidP="0052453B">
            <w:pPr>
              <w:jc w:val="center"/>
              <w:rPr>
                <w:b/>
              </w:rPr>
            </w:pPr>
            <w:r w:rsidRPr="00FA4A34">
              <w:rPr>
                <w:b/>
              </w:rPr>
              <w:t xml:space="preserve">Only mark if </w:t>
            </w:r>
            <w:r w:rsidR="005455C7">
              <w:rPr>
                <w:b/>
              </w:rPr>
              <w:t>‘Yes’</w:t>
            </w:r>
          </w:p>
        </w:tc>
      </w:tr>
      <w:tr w:rsidR="000E746B" w:rsidRPr="000E746B" w14:paraId="47DAC43B" w14:textId="77777777" w:rsidTr="0052453B">
        <w:trPr>
          <w:trHeight w:val="510"/>
          <w:tblHeader/>
        </w:trPr>
        <w:tc>
          <w:tcPr>
            <w:tcW w:w="7225" w:type="dxa"/>
            <w:vAlign w:val="center"/>
          </w:tcPr>
          <w:p w14:paraId="2E2763D4" w14:textId="77777777" w:rsidR="000E746B" w:rsidRPr="000E746B" w:rsidRDefault="000E746B">
            <w:r w:rsidRPr="000E746B">
              <w:t>Behaviour support plan</w:t>
            </w:r>
          </w:p>
        </w:tc>
        <w:tc>
          <w:tcPr>
            <w:tcW w:w="2693" w:type="dxa"/>
            <w:vAlign w:val="center"/>
          </w:tcPr>
          <w:p w14:paraId="382D95DB" w14:textId="77777777" w:rsidR="000E746B" w:rsidRPr="000E746B" w:rsidRDefault="005726DD" w:rsidP="0052453B">
            <w:pPr>
              <w:jc w:val="center"/>
            </w:pPr>
            <w:sdt>
              <w:sdtPr>
                <w:id w:val="-1258980295"/>
                <w14:checkbox>
                  <w14:checked w14:val="0"/>
                  <w14:checkedState w14:val="2612" w14:font="MS Gothic"/>
                  <w14:uncheckedState w14:val="2610" w14:font="MS Gothic"/>
                </w14:checkbox>
              </w:sdtPr>
              <w:sdtEndPr/>
              <w:sdtContent>
                <w:r w:rsidR="000E746B" w:rsidRPr="005C12E7">
                  <w:rPr>
                    <w:rFonts w:ascii="MS Gothic" w:eastAsia="MS Gothic" w:hAnsi="MS Gothic" w:hint="eastAsia"/>
                  </w:rPr>
                  <w:t>☐</w:t>
                </w:r>
              </w:sdtContent>
            </w:sdt>
            <w:r w:rsidR="000E746B" w:rsidRPr="005C12E7">
              <w:t xml:space="preserve"> Yes</w:t>
            </w:r>
          </w:p>
        </w:tc>
      </w:tr>
      <w:tr w:rsidR="000E746B" w:rsidRPr="000E746B" w14:paraId="05B6C37F" w14:textId="77777777" w:rsidTr="0052453B">
        <w:trPr>
          <w:trHeight w:val="510"/>
          <w:tblHeader/>
        </w:trPr>
        <w:tc>
          <w:tcPr>
            <w:tcW w:w="7225" w:type="dxa"/>
            <w:vAlign w:val="center"/>
          </w:tcPr>
          <w:p w14:paraId="2EA6E4D3" w14:textId="77777777" w:rsidR="000E746B" w:rsidRPr="000E746B" w:rsidRDefault="000E746B">
            <w:r w:rsidRPr="000E746B">
              <w:t>Restrictive practice authorisation</w:t>
            </w:r>
          </w:p>
        </w:tc>
        <w:tc>
          <w:tcPr>
            <w:tcW w:w="2693" w:type="dxa"/>
            <w:vAlign w:val="center"/>
          </w:tcPr>
          <w:p w14:paraId="53A540E0" w14:textId="77777777" w:rsidR="000E746B" w:rsidRPr="000E746B" w:rsidRDefault="005726DD" w:rsidP="0052453B">
            <w:pPr>
              <w:jc w:val="center"/>
            </w:pPr>
            <w:sdt>
              <w:sdtPr>
                <w:id w:val="1787609967"/>
                <w14:checkbox>
                  <w14:checked w14:val="0"/>
                  <w14:checkedState w14:val="2612" w14:font="MS Gothic"/>
                  <w14:uncheckedState w14:val="2610" w14:font="MS Gothic"/>
                </w14:checkbox>
              </w:sdtPr>
              <w:sdtEndPr/>
              <w:sdtContent>
                <w:r w:rsidR="000E746B" w:rsidRPr="005C12E7">
                  <w:rPr>
                    <w:rFonts w:ascii="MS Gothic" w:eastAsia="MS Gothic" w:hAnsi="MS Gothic" w:hint="eastAsia"/>
                  </w:rPr>
                  <w:t>☐</w:t>
                </w:r>
              </w:sdtContent>
            </w:sdt>
            <w:r w:rsidR="000E746B" w:rsidRPr="005C12E7">
              <w:t xml:space="preserve"> Yes</w:t>
            </w:r>
          </w:p>
        </w:tc>
      </w:tr>
      <w:tr w:rsidR="000E746B" w:rsidRPr="000E746B" w14:paraId="076C0D60" w14:textId="77777777" w:rsidTr="0052453B">
        <w:trPr>
          <w:trHeight w:val="510"/>
          <w:tblHeader/>
        </w:trPr>
        <w:tc>
          <w:tcPr>
            <w:tcW w:w="7225" w:type="dxa"/>
            <w:vAlign w:val="center"/>
          </w:tcPr>
          <w:p w14:paraId="4F7684C0" w14:textId="77777777" w:rsidR="000E746B" w:rsidRPr="000E746B" w:rsidRDefault="000E746B">
            <w:r w:rsidRPr="000E746B">
              <w:t>Police protocol</w:t>
            </w:r>
          </w:p>
        </w:tc>
        <w:tc>
          <w:tcPr>
            <w:tcW w:w="2693" w:type="dxa"/>
            <w:vAlign w:val="center"/>
          </w:tcPr>
          <w:p w14:paraId="10CF9AA3" w14:textId="77777777" w:rsidR="000E746B" w:rsidRPr="000E746B" w:rsidRDefault="005726DD" w:rsidP="0052453B">
            <w:pPr>
              <w:jc w:val="center"/>
            </w:pPr>
            <w:sdt>
              <w:sdtPr>
                <w:id w:val="-2017523381"/>
                <w14:checkbox>
                  <w14:checked w14:val="0"/>
                  <w14:checkedState w14:val="2612" w14:font="MS Gothic"/>
                  <w14:uncheckedState w14:val="2610" w14:font="MS Gothic"/>
                </w14:checkbox>
              </w:sdtPr>
              <w:sdtEndPr/>
              <w:sdtContent>
                <w:r w:rsidR="000E746B" w:rsidRPr="005C12E7">
                  <w:rPr>
                    <w:rFonts w:ascii="MS Gothic" w:eastAsia="MS Gothic" w:hAnsi="MS Gothic" w:hint="eastAsia"/>
                  </w:rPr>
                  <w:t>☐</w:t>
                </w:r>
              </w:sdtContent>
            </w:sdt>
            <w:r w:rsidR="000E746B" w:rsidRPr="005C12E7">
              <w:t xml:space="preserve"> Yes</w:t>
            </w:r>
          </w:p>
        </w:tc>
      </w:tr>
      <w:tr w:rsidR="000E746B" w:rsidRPr="000E746B" w14:paraId="339CA2A9" w14:textId="77777777" w:rsidTr="0052453B">
        <w:trPr>
          <w:trHeight w:val="510"/>
          <w:tblHeader/>
        </w:trPr>
        <w:tc>
          <w:tcPr>
            <w:tcW w:w="7225" w:type="dxa"/>
            <w:vAlign w:val="center"/>
          </w:tcPr>
          <w:p w14:paraId="5749CB27" w14:textId="77777777" w:rsidR="000E746B" w:rsidRPr="000E746B" w:rsidRDefault="000E746B">
            <w:r w:rsidRPr="000E746B">
              <w:t>Mealtime management plan</w:t>
            </w:r>
          </w:p>
        </w:tc>
        <w:tc>
          <w:tcPr>
            <w:tcW w:w="2693" w:type="dxa"/>
            <w:vAlign w:val="center"/>
          </w:tcPr>
          <w:p w14:paraId="4503889C" w14:textId="77777777" w:rsidR="000E746B" w:rsidRPr="000E746B" w:rsidRDefault="005726DD" w:rsidP="0052453B">
            <w:pPr>
              <w:jc w:val="center"/>
            </w:pPr>
            <w:sdt>
              <w:sdtPr>
                <w:id w:val="-1797586754"/>
                <w14:checkbox>
                  <w14:checked w14:val="0"/>
                  <w14:checkedState w14:val="2612" w14:font="MS Gothic"/>
                  <w14:uncheckedState w14:val="2610" w14:font="MS Gothic"/>
                </w14:checkbox>
              </w:sdtPr>
              <w:sdtEndPr/>
              <w:sdtContent>
                <w:r w:rsidR="000E746B" w:rsidRPr="005C12E7">
                  <w:rPr>
                    <w:rFonts w:ascii="MS Gothic" w:eastAsia="MS Gothic" w:hAnsi="MS Gothic" w:hint="eastAsia"/>
                  </w:rPr>
                  <w:t>☐</w:t>
                </w:r>
              </w:sdtContent>
            </w:sdt>
            <w:r w:rsidR="000E746B" w:rsidRPr="005C12E7">
              <w:t xml:space="preserve"> Yes</w:t>
            </w:r>
          </w:p>
        </w:tc>
      </w:tr>
      <w:tr w:rsidR="000E746B" w:rsidRPr="000E746B" w14:paraId="53C46090" w14:textId="77777777" w:rsidTr="0052453B">
        <w:trPr>
          <w:trHeight w:val="510"/>
          <w:tblHeader/>
        </w:trPr>
        <w:tc>
          <w:tcPr>
            <w:tcW w:w="7225" w:type="dxa"/>
            <w:vAlign w:val="center"/>
          </w:tcPr>
          <w:p w14:paraId="1B190D01" w14:textId="77777777" w:rsidR="000E746B" w:rsidRPr="000E746B" w:rsidRDefault="000E746B">
            <w:r w:rsidRPr="000E746B">
              <w:t>Nutrition and swallowing checklist</w:t>
            </w:r>
          </w:p>
        </w:tc>
        <w:tc>
          <w:tcPr>
            <w:tcW w:w="2693" w:type="dxa"/>
            <w:vAlign w:val="center"/>
          </w:tcPr>
          <w:p w14:paraId="2B14B083" w14:textId="77777777" w:rsidR="000E746B" w:rsidRPr="000E746B" w:rsidRDefault="005726DD" w:rsidP="0052453B">
            <w:pPr>
              <w:jc w:val="center"/>
            </w:pPr>
            <w:sdt>
              <w:sdtPr>
                <w:id w:val="-2000407779"/>
                <w14:checkbox>
                  <w14:checked w14:val="0"/>
                  <w14:checkedState w14:val="2612" w14:font="MS Gothic"/>
                  <w14:uncheckedState w14:val="2610" w14:font="MS Gothic"/>
                </w14:checkbox>
              </w:sdtPr>
              <w:sdtEndPr/>
              <w:sdtContent>
                <w:r w:rsidR="000E746B" w:rsidRPr="005C12E7">
                  <w:rPr>
                    <w:rFonts w:ascii="MS Gothic" w:eastAsia="MS Gothic" w:hAnsi="MS Gothic" w:hint="eastAsia"/>
                  </w:rPr>
                  <w:t>☐</w:t>
                </w:r>
              </w:sdtContent>
            </w:sdt>
            <w:r w:rsidR="000E746B" w:rsidRPr="005C12E7">
              <w:t xml:space="preserve"> Yes</w:t>
            </w:r>
          </w:p>
        </w:tc>
      </w:tr>
      <w:tr w:rsidR="000E746B" w:rsidRPr="000E746B" w14:paraId="4261D759" w14:textId="77777777" w:rsidTr="0052453B">
        <w:trPr>
          <w:trHeight w:val="510"/>
          <w:tblHeader/>
        </w:trPr>
        <w:tc>
          <w:tcPr>
            <w:tcW w:w="7225" w:type="dxa"/>
            <w:vAlign w:val="center"/>
          </w:tcPr>
          <w:p w14:paraId="2FB95F63" w14:textId="77777777" w:rsidR="000E746B" w:rsidRPr="000E746B" w:rsidRDefault="000E746B">
            <w:r w:rsidRPr="000E746B">
              <w:t>Health care plan</w:t>
            </w:r>
          </w:p>
        </w:tc>
        <w:tc>
          <w:tcPr>
            <w:tcW w:w="2693" w:type="dxa"/>
            <w:vAlign w:val="center"/>
          </w:tcPr>
          <w:p w14:paraId="758D2218" w14:textId="77777777" w:rsidR="000E746B" w:rsidRPr="000E746B" w:rsidRDefault="005726DD" w:rsidP="0052453B">
            <w:pPr>
              <w:jc w:val="center"/>
            </w:pPr>
            <w:sdt>
              <w:sdtPr>
                <w:id w:val="-815251668"/>
                <w14:checkbox>
                  <w14:checked w14:val="0"/>
                  <w14:checkedState w14:val="2612" w14:font="MS Gothic"/>
                  <w14:uncheckedState w14:val="2610" w14:font="MS Gothic"/>
                </w14:checkbox>
              </w:sdtPr>
              <w:sdtEndPr/>
              <w:sdtContent>
                <w:r w:rsidR="000E746B" w:rsidRPr="005C12E7">
                  <w:rPr>
                    <w:rFonts w:ascii="MS Gothic" w:eastAsia="MS Gothic" w:hAnsi="MS Gothic" w:hint="eastAsia"/>
                  </w:rPr>
                  <w:t>☐</w:t>
                </w:r>
              </w:sdtContent>
            </w:sdt>
            <w:r w:rsidR="000E746B" w:rsidRPr="005C12E7">
              <w:t xml:space="preserve"> Yes</w:t>
            </w:r>
          </w:p>
        </w:tc>
      </w:tr>
      <w:tr w:rsidR="000E746B" w:rsidRPr="000E746B" w14:paraId="20F6797C" w14:textId="77777777" w:rsidTr="0052453B">
        <w:trPr>
          <w:trHeight w:val="510"/>
          <w:tblHeader/>
        </w:trPr>
        <w:tc>
          <w:tcPr>
            <w:tcW w:w="7225" w:type="dxa"/>
            <w:vAlign w:val="center"/>
          </w:tcPr>
          <w:p w14:paraId="3E8F4913" w14:textId="77777777" w:rsidR="000E746B" w:rsidRPr="000E746B" w:rsidRDefault="000E746B">
            <w:r w:rsidRPr="000E746B">
              <w:t>Hospital management plan</w:t>
            </w:r>
          </w:p>
        </w:tc>
        <w:tc>
          <w:tcPr>
            <w:tcW w:w="2693" w:type="dxa"/>
            <w:vAlign w:val="center"/>
          </w:tcPr>
          <w:p w14:paraId="19F32C48" w14:textId="77777777" w:rsidR="000E746B" w:rsidRPr="000E746B" w:rsidRDefault="005726DD" w:rsidP="0052453B">
            <w:pPr>
              <w:jc w:val="center"/>
            </w:pPr>
            <w:sdt>
              <w:sdtPr>
                <w:id w:val="-1911603368"/>
                <w14:checkbox>
                  <w14:checked w14:val="0"/>
                  <w14:checkedState w14:val="2612" w14:font="MS Gothic"/>
                  <w14:uncheckedState w14:val="2610" w14:font="MS Gothic"/>
                </w14:checkbox>
              </w:sdtPr>
              <w:sdtEndPr/>
              <w:sdtContent>
                <w:r w:rsidR="000E746B" w:rsidRPr="005C12E7">
                  <w:rPr>
                    <w:rFonts w:ascii="MS Gothic" w:eastAsia="MS Gothic" w:hAnsi="MS Gothic" w:hint="eastAsia"/>
                  </w:rPr>
                  <w:t>☐</w:t>
                </w:r>
              </w:sdtContent>
            </w:sdt>
            <w:r w:rsidR="000E746B" w:rsidRPr="005C12E7">
              <w:t xml:space="preserve"> Yes</w:t>
            </w:r>
          </w:p>
        </w:tc>
      </w:tr>
      <w:tr w:rsidR="000E746B" w:rsidRPr="000E746B" w14:paraId="5BF18B5B" w14:textId="77777777" w:rsidTr="0052453B">
        <w:trPr>
          <w:trHeight w:val="510"/>
          <w:tblHeader/>
        </w:trPr>
        <w:tc>
          <w:tcPr>
            <w:tcW w:w="7225" w:type="dxa"/>
            <w:vAlign w:val="center"/>
          </w:tcPr>
          <w:p w14:paraId="2A9F4DC9" w14:textId="77777777" w:rsidR="000E746B" w:rsidRPr="000E746B" w:rsidRDefault="000E746B">
            <w:r w:rsidRPr="000E746B">
              <w:t>Risk assessment</w:t>
            </w:r>
          </w:p>
        </w:tc>
        <w:tc>
          <w:tcPr>
            <w:tcW w:w="2693" w:type="dxa"/>
            <w:vAlign w:val="center"/>
          </w:tcPr>
          <w:p w14:paraId="3C77D34A" w14:textId="77777777" w:rsidR="000E746B" w:rsidRPr="000E746B" w:rsidRDefault="005726DD" w:rsidP="0052453B">
            <w:pPr>
              <w:jc w:val="center"/>
            </w:pPr>
            <w:sdt>
              <w:sdtPr>
                <w:id w:val="-1989922441"/>
                <w14:checkbox>
                  <w14:checked w14:val="0"/>
                  <w14:checkedState w14:val="2612" w14:font="MS Gothic"/>
                  <w14:uncheckedState w14:val="2610" w14:font="MS Gothic"/>
                </w14:checkbox>
              </w:sdtPr>
              <w:sdtEndPr/>
              <w:sdtContent>
                <w:r w:rsidR="000E746B" w:rsidRPr="005C12E7">
                  <w:rPr>
                    <w:rFonts w:ascii="MS Gothic" w:eastAsia="MS Gothic" w:hAnsi="MS Gothic" w:hint="eastAsia"/>
                  </w:rPr>
                  <w:t>☐</w:t>
                </w:r>
              </w:sdtContent>
            </w:sdt>
            <w:r w:rsidR="000E746B" w:rsidRPr="005C12E7">
              <w:t xml:space="preserve"> Yes</w:t>
            </w:r>
          </w:p>
        </w:tc>
      </w:tr>
      <w:tr w:rsidR="000E746B" w:rsidRPr="000E746B" w14:paraId="79B908C1" w14:textId="77777777" w:rsidTr="0052453B">
        <w:trPr>
          <w:trHeight w:val="510"/>
          <w:tblHeader/>
        </w:trPr>
        <w:tc>
          <w:tcPr>
            <w:tcW w:w="7225" w:type="dxa"/>
            <w:vAlign w:val="center"/>
          </w:tcPr>
          <w:p w14:paraId="5C7C1B37" w14:textId="77777777" w:rsidR="000E746B" w:rsidRPr="000E746B" w:rsidRDefault="000E746B">
            <w:r w:rsidRPr="000E746B">
              <w:t>Manual handling plan</w:t>
            </w:r>
          </w:p>
        </w:tc>
        <w:tc>
          <w:tcPr>
            <w:tcW w:w="2693" w:type="dxa"/>
            <w:vAlign w:val="center"/>
          </w:tcPr>
          <w:p w14:paraId="202D022C" w14:textId="77777777" w:rsidR="000E746B" w:rsidRPr="000E746B" w:rsidRDefault="005726DD" w:rsidP="0052453B">
            <w:pPr>
              <w:jc w:val="center"/>
            </w:pPr>
            <w:sdt>
              <w:sdtPr>
                <w:id w:val="-2134627914"/>
                <w14:checkbox>
                  <w14:checked w14:val="0"/>
                  <w14:checkedState w14:val="2612" w14:font="MS Gothic"/>
                  <w14:uncheckedState w14:val="2610" w14:font="MS Gothic"/>
                </w14:checkbox>
              </w:sdtPr>
              <w:sdtEndPr/>
              <w:sdtContent>
                <w:r w:rsidR="000E746B" w:rsidRPr="005C12E7">
                  <w:rPr>
                    <w:rFonts w:ascii="MS Gothic" w:eastAsia="MS Gothic" w:hAnsi="MS Gothic" w:hint="eastAsia"/>
                  </w:rPr>
                  <w:t>☐</w:t>
                </w:r>
              </w:sdtContent>
            </w:sdt>
            <w:r w:rsidR="000E746B" w:rsidRPr="005C12E7">
              <w:t xml:space="preserve"> Yes</w:t>
            </w:r>
          </w:p>
        </w:tc>
      </w:tr>
      <w:tr w:rsidR="000E746B" w:rsidRPr="000E746B" w14:paraId="5C740F91" w14:textId="77777777" w:rsidTr="0052453B">
        <w:trPr>
          <w:trHeight w:val="510"/>
          <w:tblHeader/>
        </w:trPr>
        <w:tc>
          <w:tcPr>
            <w:tcW w:w="7225" w:type="dxa"/>
            <w:vAlign w:val="center"/>
          </w:tcPr>
          <w:p w14:paraId="4A91CBD9" w14:textId="77777777" w:rsidR="000E746B" w:rsidRPr="000E746B" w:rsidRDefault="000E746B">
            <w:r w:rsidRPr="000E746B">
              <w:t>Communication plan</w:t>
            </w:r>
          </w:p>
        </w:tc>
        <w:tc>
          <w:tcPr>
            <w:tcW w:w="2693" w:type="dxa"/>
            <w:vAlign w:val="center"/>
          </w:tcPr>
          <w:p w14:paraId="564627DC" w14:textId="77777777" w:rsidR="000E746B" w:rsidRPr="000E746B" w:rsidRDefault="005726DD" w:rsidP="0052453B">
            <w:pPr>
              <w:jc w:val="center"/>
            </w:pPr>
            <w:sdt>
              <w:sdtPr>
                <w:id w:val="1992594960"/>
                <w14:checkbox>
                  <w14:checked w14:val="0"/>
                  <w14:checkedState w14:val="2612" w14:font="MS Gothic"/>
                  <w14:uncheckedState w14:val="2610" w14:font="MS Gothic"/>
                </w14:checkbox>
              </w:sdtPr>
              <w:sdtEndPr/>
              <w:sdtContent>
                <w:r w:rsidR="000E746B" w:rsidRPr="005C12E7">
                  <w:rPr>
                    <w:rFonts w:ascii="MS Gothic" w:eastAsia="MS Gothic" w:hAnsi="MS Gothic" w:hint="eastAsia"/>
                  </w:rPr>
                  <w:t>☐</w:t>
                </w:r>
              </w:sdtContent>
            </w:sdt>
            <w:r w:rsidR="000E746B" w:rsidRPr="005C12E7">
              <w:t xml:space="preserve"> Yes</w:t>
            </w:r>
          </w:p>
        </w:tc>
      </w:tr>
      <w:tr w:rsidR="000E746B" w:rsidRPr="000E746B" w14:paraId="7675264D" w14:textId="77777777" w:rsidTr="0052453B">
        <w:trPr>
          <w:trHeight w:val="510"/>
          <w:tblHeader/>
        </w:trPr>
        <w:tc>
          <w:tcPr>
            <w:tcW w:w="7225" w:type="dxa"/>
            <w:vAlign w:val="center"/>
          </w:tcPr>
          <w:p w14:paraId="6B86160C" w14:textId="77777777" w:rsidR="000E746B" w:rsidRPr="000E746B" w:rsidRDefault="000E746B">
            <w:r w:rsidRPr="000E746B">
              <w:t>Seizure management plan</w:t>
            </w:r>
          </w:p>
        </w:tc>
        <w:tc>
          <w:tcPr>
            <w:tcW w:w="2693" w:type="dxa"/>
            <w:vAlign w:val="center"/>
          </w:tcPr>
          <w:p w14:paraId="1208CB8A" w14:textId="77777777" w:rsidR="000E746B" w:rsidRPr="000E746B" w:rsidRDefault="005726DD" w:rsidP="0052453B">
            <w:pPr>
              <w:jc w:val="center"/>
            </w:pPr>
            <w:sdt>
              <w:sdtPr>
                <w:id w:val="713625584"/>
                <w14:checkbox>
                  <w14:checked w14:val="0"/>
                  <w14:checkedState w14:val="2612" w14:font="MS Gothic"/>
                  <w14:uncheckedState w14:val="2610" w14:font="MS Gothic"/>
                </w14:checkbox>
              </w:sdtPr>
              <w:sdtEndPr/>
              <w:sdtContent>
                <w:r w:rsidR="000E746B" w:rsidRPr="005C12E7">
                  <w:rPr>
                    <w:rFonts w:ascii="MS Gothic" w:eastAsia="MS Gothic" w:hAnsi="MS Gothic" w:hint="eastAsia"/>
                  </w:rPr>
                  <w:t>☐</w:t>
                </w:r>
              </w:sdtContent>
            </w:sdt>
            <w:r w:rsidR="000E746B" w:rsidRPr="005C12E7">
              <w:t xml:space="preserve"> Yes</w:t>
            </w:r>
          </w:p>
        </w:tc>
      </w:tr>
      <w:tr w:rsidR="000E746B" w:rsidRPr="000E746B" w14:paraId="53324DCC" w14:textId="77777777" w:rsidTr="0052453B">
        <w:trPr>
          <w:trHeight w:val="510"/>
          <w:tblHeader/>
        </w:trPr>
        <w:tc>
          <w:tcPr>
            <w:tcW w:w="7225" w:type="dxa"/>
            <w:vAlign w:val="center"/>
          </w:tcPr>
          <w:p w14:paraId="074B4885" w14:textId="77777777" w:rsidR="000E746B" w:rsidRPr="000E746B" w:rsidRDefault="000E746B">
            <w:r w:rsidRPr="000E746B">
              <w:t>Toileting program</w:t>
            </w:r>
          </w:p>
        </w:tc>
        <w:tc>
          <w:tcPr>
            <w:tcW w:w="2693" w:type="dxa"/>
            <w:vAlign w:val="center"/>
          </w:tcPr>
          <w:p w14:paraId="6E29C332" w14:textId="77777777" w:rsidR="000E746B" w:rsidRPr="000E746B" w:rsidRDefault="005726DD" w:rsidP="0052453B">
            <w:pPr>
              <w:jc w:val="center"/>
            </w:pPr>
            <w:sdt>
              <w:sdtPr>
                <w:id w:val="-1672096163"/>
                <w14:checkbox>
                  <w14:checked w14:val="0"/>
                  <w14:checkedState w14:val="2612" w14:font="MS Gothic"/>
                  <w14:uncheckedState w14:val="2610" w14:font="MS Gothic"/>
                </w14:checkbox>
              </w:sdtPr>
              <w:sdtEndPr/>
              <w:sdtContent>
                <w:r w:rsidR="000E746B" w:rsidRPr="005C12E7">
                  <w:rPr>
                    <w:rFonts w:ascii="MS Gothic" w:eastAsia="MS Gothic" w:hAnsi="MS Gothic" w:hint="eastAsia"/>
                  </w:rPr>
                  <w:t>☐</w:t>
                </w:r>
              </w:sdtContent>
            </w:sdt>
            <w:r w:rsidR="000E746B" w:rsidRPr="005C12E7">
              <w:t xml:space="preserve"> Yes</w:t>
            </w:r>
          </w:p>
        </w:tc>
      </w:tr>
    </w:tbl>
    <w:p w14:paraId="4BDF7608" w14:textId="77777777" w:rsidR="00910A14" w:rsidRDefault="000E746B" w:rsidP="0052453B">
      <w:pPr>
        <w:pStyle w:val="Heading2"/>
      </w:pPr>
      <w:r>
        <w:t>9.</w:t>
      </w:r>
      <w:r w:rsidR="00536848">
        <w:t>2</w:t>
      </w:r>
      <w:r>
        <w:t xml:space="preserve"> </w:t>
      </w:r>
      <w:r w:rsidR="00850290">
        <w:t>Have you completed or had a review of a plan or program that was not listed above?</w:t>
      </w:r>
    </w:p>
    <w:p w14:paraId="56BFF276" w14:textId="77777777" w:rsidR="009F3092" w:rsidRDefault="005726DD" w:rsidP="00910A14">
      <w:sdt>
        <w:sdtPr>
          <w:id w:val="-1776551201"/>
          <w14:checkbox>
            <w14:checked w14:val="0"/>
            <w14:checkedState w14:val="2612" w14:font="MS Gothic"/>
            <w14:uncheckedState w14:val="2610" w14:font="MS Gothic"/>
          </w14:checkbox>
        </w:sdtPr>
        <w:sdtEndPr/>
        <w:sdtContent>
          <w:r w:rsidR="009F3092">
            <w:rPr>
              <w:rFonts w:ascii="MS Gothic" w:eastAsia="MS Gothic" w:hAnsi="MS Gothic" w:hint="eastAsia"/>
            </w:rPr>
            <w:t>☐</w:t>
          </w:r>
        </w:sdtContent>
      </w:sdt>
      <w:r w:rsidR="009F3092">
        <w:t xml:space="preserve"> </w:t>
      </w:r>
      <w:r w:rsidR="009F3092" w:rsidRPr="00C7236A">
        <w:rPr>
          <w:b/>
        </w:rPr>
        <w:t>No</w:t>
      </w:r>
      <w:r w:rsidR="009F3092">
        <w:rPr>
          <w:b/>
        </w:rPr>
        <w:t xml:space="preserve">. </w:t>
      </w:r>
      <w:r w:rsidR="009F3092">
        <w:t xml:space="preserve">Move </w:t>
      </w:r>
      <w:r w:rsidR="009F3092" w:rsidRPr="00F11A63">
        <w:t xml:space="preserve">to the </w:t>
      </w:r>
      <w:hyperlink w:anchor="_Do_you_currently" w:history="1">
        <w:r w:rsidR="009F3092" w:rsidRPr="00E31529">
          <w:rPr>
            <w:rStyle w:val="Hyperlink"/>
          </w:rPr>
          <w:t>next question</w:t>
        </w:r>
      </w:hyperlink>
      <w:r w:rsidR="009F3092">
        <w:t>.</w:t>
      </w:r>
    </w:p>
    <w:p w14:paraId="1CC585BE" w14:textId="77777777" w:rsidR="000E746B" w:rsidRPr="000E746B" w:rsidRDefault="005726DD">
      <w:sdt>
        <w:sdtPr>
          <w:id w:val="111804696"/>
          <w14:checkbox>
            <w14:checked w14:val="0"/>
            <w14:checkedState w14:val="2612" w14:font="MS Gothic"/>
            <w14:uncheckedState w14:val="2610" w14:font="MS Gothic"/>
          </w14:checkbox>
        </w:sdtPr>
        <w:sdtEndPr/>
        <w:sdtContent>
          <w:r w:rsidR="00910A14">
            <w:rPr>
              <w:rFonts w:ascii="MS Gothic" w:eastAsia="MS Gothic" w:hAnsi="MS Gothic" w:hint="eastAsia"/>
            </w:rPr>
            <w:t>☐</w:t>
          </w:r>
        </w:sdtContent>
      </w:sdt>
      <w:r w:rsidR="00910A14">
        <w:t xml:space="preserve"> </w:t>
      </w:r>
      <w:r w:rsidR="00910A14" w:rsidRPr="00C7236A">
        <w:rPr>
          <w:b/>
        </w:rPr>
        <w:t>Yes</w:t>
      </w:r>
      <w:r w:rsidR="00910A14">
        <w:rPr>
          <w:b/>
        </w:rPr>
        <w:t xml:space="preserve">. </w:t>
      </w:r>
      <w:r w:rsidR="00910A14">
        <w:t>Please tell us</w:t>
      </w:r>
      <w:r w:rsidR="00BA3AE7">
        <w:t xml:space="preserve"> below</w:t>
      </w:r>
      <w:r w:rsidR="00910A14">
        <w:t>.</w:t>
      </w:r>
    </w:p>
    <w:tbl>
      <w:tblPr>
        <w:tblStyle w:val="TableGrid"/>
        <w:tblW w:w="0" w:type="auto"/>
        <w:tblLook w:val="04A0" w:firstRow="1" w:lastRow="0" w:firstColumn="1" w:lastColumn="0" w:noHBand="0" w:noVBand="1"/>
        <w:tblCaption w:val="Have you had a different plan or program created in the last 12 months?"/>
        <w:tblDescription w:val="If so, please describe what it is/or they have been in this blank cell."/>
      </w:tblPr>
      <w:tblGrid>
        <w:gridCol w:w="9854"/>
      </w:tblGrid>
      <w:tr w:rsidR="000E746B" w14:paraId="3A734E37" w14:textId="77777777" w:rsidTr="00B22E15">
        <w:trPr>
          <w:trHeight w:val="1701"/>
          <w:tblHeader/>
        </w:trPr>
        <w:sdt>
          <w:sdtPr>
            <w:id w:val="309299855"/>
            <w:placeholder>
              <w:docPart w:val="DefaultPlaceholder_-1854013440"/>
            </w:placeholder>
            <w:showingPlcHdr/>
          </w:sdtPr>
          <w:sdtEndPr/>
          <w:sdtContent>
            <w:tc>
              <w:tcPr>
                <w:tcW w:w="9854" w:type="dxa"/>
              </w:tcPr>
              <w:p w14:paraId="60A87A93" w14:textId="77777777" w:rsidR="000E746B" w:rsidRDefault="00861622" w:rsidP="000E746B">
                <w:r w:rsidRPr="00B374C5">
                  <w:rPr>
                    <w:rStyle w:val="PlaceholderText"/>
                  </w:rPr>
                  <w:t>Click or tap here to enter text.</w:t>
                </w:r>
              </w:p>
            </w:tc>
          </w:sdtContent>
        </w:sdt>
      </w:tr>
    </w:tbl>
    <w:p w14:paraId="748C74A3" w14:textId="77777777" w:rsidR="000E746B" w:rsidRDefault="000E746B" w:rsidP="0052453B">
      <w:pPr>
        <w:pStyle w:val="Heading1"/>
      </w:pPr>
      <w:r>
        <w:t>10. Assistive technology and home modifications</w:t>
      </w:r>
    </w:p>
    <w:p w14:paraId="4B637731" w14:textId="77777777" w:rsidR="00DC1618" w:rsidRDefault="00536848" w:rsidP="0052453B">
      <w:pPr>
        <w:pStyle w:val="Heading2"/>
      </w:pPr>
      <w:bookmarkStart w:id="8" w:name="_Do_you_currently"/>
      <w:bookmarkEnd w:id="8"/>
      <w:r>
        <w:t xml:space="preserve">10.1 </w:t>
      </w:r>
      <w:r w:rsidR="00DC1618">
        <w:t>Do you currently use assistive technology or equipment?</w:t>
      </w:r>
    </w:p>
    <w:p w14:paraId="41E074E2" w14:textId="77777777" w:rsidR="00861622" w:rsidRDefault="005726DD">
      <w:sdt>
        <w:sdtPr>
          <w:id w:val="2095815575"/>
          <w14:checkbox>
            <w14:checked w14:val="0"/>
            <w14:checkedState w14:val="2612" w14:font="MS Gothic"/>
            <w14:uncheckedState w14:val="2610" w14:font="MS Gothic"/>
          </w14:checkbox>
        </w:sdtPr>
        <w:sdtEndPr/>
        <w:sdtContent>
          <w:r w:rsidR="00861622">
            <w:rPr>
              <w:rFonts w:ascii="MS Gothic" w:eastAsia="MS Gothic" w:hAnsi="MS Gothic" w:hint="eastAsia"/>
            </w:rPr>
            <w:t>☐</w:t>
          </w:r>
        </w:sdtContent>
      </w:sdt>
      <w:r w:rsidR="00861622">
        <w:t xml:space="preserve"> </w:t>
      </w:r>
      <w:r w:rsidR="00861622" w:rsidRPr="0052453B">
        <w:rPr>
          <w:b/>
        </w:rPr>
        <w:t>No</w:t>
      </w:r>
      <w:r w:rsidR="00861622">
        <w:t xml:space="preserve">. Move </w:t>
      </w:r>
      <w:r w:rsidR="00861622" w:rsidRPr="00F11A63">
        <w:t xml:space="preserve">to </w:t>
      </w:r>
      <w:r w:rsidR="00861622" w:rsidRPr="0052453B">
        <w:t xml:space="preserve">the </w:t>
      </w:r>
      <w:hyperlink w:anchor="_10.1_Have_you" w:history="1">
        <w:r w:rsidR="00861622" w:rsidRPr="0052453B">
          <w:rPr>
            <w:rStyle w:val="Hyperlink"/>
          </w:rPr>
          <w:t>next question</w:t>
        </w:r>
      </w:hyperlink>
      <w:r w:rsidR="00861622" w:rsidRPr="00F11A63">
        <w:t>.</w:t>
      </w:r>
    </w:p>
    <w:p w14:paraId="5AF0D306" w14:textId="77777777" w:rsidR="009F3092" w:rsidRDefault="005726DD" w:rsidP="009F3092">
      <w:sdt>
        <w:sdtPr>
          <w:id w:val="1530922905"/>
          <w14:checkbox>
            <w14:checked w14:val="0"/>
            <w14:checkedState w14:val="2612" w14:font="MS Gothic"/>
            <w14:uncheckedState w14:val="2610" w14:font="MS Gothic"/>
          </w14:checkbox>
        </w:sdtPr>
        <w:sdtEndPr/>
        <w:sdtContent>
          <w:r w:rsidR="009F3092">
            <w:rPr>
              <w:rFonts w:ascii="MS Gothic" w:eastAsia="MS Gothic" w:hAnsi="MS Gothic" w:hint="eastAsia"/>
            </w:rPr>
            <w:t>☐</w:t>
          </w:r>
        </w:sdtContent>
      </w:sdt>
      <w:r w:rsidR="009F3092">
        <w:t xml:space="preserve"> </w:t>
      </w:r>
      <w:r w:rsidR="009F3092" w:rsidRPr="00E31529">
        <w:rPr>
          <w:b/>
        </w:rPr>
        <w:t>Yes</w:t>
      </w:r>
      <w:r w:rsidR="009F3092">
        <w:t>. Please tell us what it is below.</w:t>
      </w:r>
    </w:p>
    <w:tbl>
      <w:tblPr>
        <w:tblStyle w:val="TableGrid"/>
        <w:tblW w:w="0" w:type="auto"/>
        <w:tblLook w:val="04A0" w:firstRow="1" w:lastRow="0" w:firstColumn="1" w:lastColumn="0" w:noHBand="0" w:noVBand="1"/>
        <w:tblCaption w:val="Do you currently use assistive technology?"/>
        <w:tblDescription w:val="If you do, please tell us what assistive technology or equipment you currently use in this blank cell."/>
      </w:tblPr>
      <w:tblGrid>
        <w:gridCol w:w="9854"/>
      </w:tblGrid>
      <w:tr w:rsidR="00861622" w14:paraId="1A65F11C" w14:textId="77777777" w:rsidTr="00B22E15">
        <w:trPr>
          <w:trHeight w:val="1701"/>
          <w:tblHeader/>
        </w:trPr>
        <w:sdt>
          <w:sdtPr>
            <w:id w:val="1043482700"/>
            <w:placeholder>
              <w:docPart w:val="DefaultPlaceholder_-1854013440"/>
            </w:placeholder>
            <w:showingPlcHdr/>
          </w:sdtPr>
          <w:sdtEndPr/>
          <w:sdtContent>
            <w:tc>
              <w:tcPr>
                <w:tcW w:w="9854" w:type="dxa"/>
              </w:tcPr>
              <w:p w14:paraId="63DC6D9C" w14:textId="77777777" w:rsidR="00861622" w:rsidRDefault="00861622" w:rsidP="00DC1618">
                <w:r w:rsidRPr="00B374C5">
                  <w:rPr>
                    <w:rStyle w:val="PlaceholderText"/>
                  </w:rPr>
                  <w:t>Click or tap here to enter text.</w:t>
                </w:r>
              </w:p>
            </w:tc>
          </w:sdtContent>
        </w:sdt>
      </w:tr>
    </w:tbl>
    <w:p w14:paraId="53DF872D" w14:textId="77777777" w:rsidR="00861622" w:rsidRDefault="00861622" w:rsidP="0052453B">
      <w:pPr>
        <w:pStyle w:val="Heading2"/>
      </w:pPr>
      <w:bookmarkStart w:id="9" w:name="_10.1_Have_you"/>
      <w:bookmarkEnd w:id="9"/>
      <w:r>
        <w:t>10.</w:t>
      </w:r>
      <w:r w:rsidR="00536848">
        <w:t>2</w:t>
      </w:r>
      <w:r>
        <w:t xml:space="preserve"> Have you had any home modifications done in the past?</w:t>
      </w:r>
    </w:p>
    <w:p w14:paraId="4151B88B" w14:textId="77777777" w:rsidR="009F3092" w:rsidRDefault="005726DD" w:rsidP="00861622">
      <w:sdt>
        <w:sdtPr>
          <w:id w:val="-1212421934"/>
          <w14:checkbox>
            <w14:checked w14:val="0"/>
            <w14:checkedState w14:val="2612" w14:font="MS Gothic"/>
            <w14:uncheckedState w14:val="2610" w14:font="MS Gothic"/>
          </w14:checkbox>
        </w:sdtPr>
        <w:sdtEndPr/>
        <w:sdtContent>
          <w:r w:rsidR="009F3092">
            <w:rPr>
              <w:rFonts w:ascii="MS Gothic" w:eastAsia="MS Gothic" w:hAnsi="MS Gothic" w:hint="eastAsia"/>
            </w:rPr>
            <w:t>☐</w:t>
          </w:r>
        </w:sdtContent>
      </w:sdt>
      <w:r w:rsidR="009F3092">
        <w:t xml:space="preserve"> </w:t>
      </w:r>
      <w:r w:rsidR="009F3092" w:rsidRPr="00E31529">
        <w:rPr>
          <w:b/>
        </w:rPr>
        <w:t>No.</w:t>
      </w:r>
      <w:r w:rsidR="009F3092">
        <w:t xml:space="preserve"> </w:t>
      </w:r>
      <w:r w:rsidR="009F3092" w:rsidRPr="00F11A63">
        <w:t xml:space="preserve">Move to </w:t>
      </w:r>
      <w:r w:rsidR="009F3092" w:rsidRPr="00E31529">
        <w:t xml:space="preserve">the </w:t>
      </w:r>
      <w:hyperlink w:anchor="_Do_you_receive" w:history="1">
        <w:r w:rsidR="009F3092" w:rsidRPr="00E31529">
          <w:rPr>
            <w:rStyle w:val="Hyperlink"/>
          </w:rPr>
          <w:t>next question</w:t>
        </w:r>
      </w:hyperlink>
      <w:r w:rsidR="009F3092" w:rsidRPr="00F11A63">
        <w:t>.</w:t>
      </w:r>
    </w:p>
    <w:p w14:paraId="77217540" w14:textId="77777777" w:rsidR="00861622" w:rsidRDefault="005726DD" w:rsidP="00861622">
      <w:sdt>
        <w:sdtPr>
          <w:id w:val="402565818"/>
          <w14:checkbox>
            <w14:checked w14:val="0"/>
            <w14:checkedState w14:val="2612" w14:font="MS Gothic"/>
            <w14:uncheckedState w14:val="2610" w14:font="MS Gothic"/>
          </w14:checkbox>
        </w:sdtPr>
        <w:sdtEndPr/>
        <w:sdtContent>
          <w:r w:rsidR="00861622">
            <w:rPr>
              <w:rFonts w:ascii="MS Gothic" w:eastAsia="MS Gothic" w:hAnsi="MS Gothic" w:hint="eastAsia"/>
            </w:rPr>
            <w:t>☐</w:t>
          </w:r>
        </w:sdtContent>
      </w:sdt>
      <w:r w:rsidR="00861622">
        <w:t xml:space="preserve"> </w:t>
      </w:r>
      <w:r w:rsidR="00861622" w:rsidRPr="0052453B">
        <w:rPr>
          <w:b/>
        </w:rPr>
        <w:t>Yes.</w:t>
      </w:r>
      <w:r w:rsidR="00861622">
        <w:t xml:space="preserve"> Please tell us what they were</w:t>
      </w:r>
      <w:r w:rsidR="00BA3AE7">
        <w:t xml:space="preserve"> below</w:t>
      </w:r>
      <w:r w:rsidR="00861622">
        <w:t>.</w:t>
      </w:r>
    </w:p>
    <w:tbl>
      <w:tblPr>
        <w:tblStyle w:val="TableGrid"/>
        <w:tblW w:w="0" w:type="auto"/>
        <w:tblLook w:val="04A0" w:firstRow="1" w:lastRow="0" w:firstColumn="1" w:lastColumn="0" w:noHBand="0" w:noVBand="1"/>
        <w:tblCaption w:val="Have you had any home modifications done in the past?"/>
        <w:tblDescription w:val="If so, please tell us what they were in this blank cell."/>
      </w:tblPr>
      <w:tblGrid>
        <w:gridCol w:w="9854"/>
      </w:tblGrid>
      <w:tr w:rsidR="00861622" w14:paraId="50C8357A" w14:textId="77777777" w:rsidTr="00B22E15">
        <w:trPr>
          <w:trHeight w:val="1701"/>
          <w:tblHeader/>
        </w:trPr>
        <w:sdt>
          <w:sdtPr>
            <w:id w:val="-155684403"/>
            <w:placeholder>
              <w:docPart w:val="5F8A157E714C4F679F8328CD57DFC4A7"/>
            </w:placeholder>
            <w:showingPlcHdr/>
          </w:sdtPr>
          <w:sdtEndPr/>
          <w:sdtContent>
            <w:tc>
              <w:tcPr>
                <w:tcW w:w="9854" w:type="dxa"/>
              </w:tcPr>
              <w:p w14:paraId="599C0066" w14:textId="77777777" w:rsidR="00861622" w:rsidRDefault="00861622" w:rsidP="00861622">
                <w:r w:rsidRPr="00B374C5">
                  <w:rPr>
                    <w:rStyle w:val="PlaceholderText"/>
                  </w:rPr>
                  <w:t>Click or tap here to enter text.</w:t>
                </w:r>
              </w:p>
            </w:tc>
          </w:sdtContent>
        </w:sdt>
      </w:tr>
    </w:tbl>
    <w:p w14:paraId="2BB85CCB" w14:textId="77777777" w:rsidR="00861622" w:rsidRDefault="00861622" w:rsidP="0052453B">
      <w:pPr>
        <w:pStyle w:val="Heading1"/>
      </w:pPr>
      <w:bookmarkStart w:id="10" w:name="_11._Your_decision-making"/>
      <w:bookmarkEnd w:id="10"/>
      <w:r>
        <w:t>11. Your decision-making</w:t>
      </w:r>
    </w:p>
    <w:p w14:paraId="5ACC988F" w14:textId="77777777" w:rsidR="00861622" w:rsidRDefault="00536848" w:rsidP="0052453B">
      <w:pPr>
        <w:pStyle w:val="Heading2"/>
      </w:pPr>
      <w:bookmarkStart w:id="11" w:name="_Do_you_receive"/>
      <w:bookmarkStart w:id="12" w:name="_11.1_Do_you"/>
      <w:bookmarkEnd w:id="11"/>
      <w:bookmarkEnd w:id="12"/>
      <w:r>
        <w:t xml:space="preserve">11.1 </w:t>
      </w:r>
      <w:r w:rsidR="00861622">
        <w:t>Do you</w:t>
      </w:r>
      <w:r w:rsidR="009D197E">
        <w:t xml:space="preserve"> receive any help with decision-</w:t>
      </w:r>
      <w:r w:rsidR="00861622">
        <w:t>making?</w:t>
      </w:r>
    </w:p>
    <w:p w14:paraId="7605845B" w14:textId="77777777" w:rsidR="00F92168" w:rsidRDefault="005726DD" w:rsidP="0052453B">
      <w:sdt>
        <w:sdtPr>
          <w:id w:val="-410772080"/>
          <w14:checkbox>
            <w14:checked w14:val="0"/>
            <w14:checkedState w14:val="2612" w14:font="MS Gothic"/>
            <w14:uncheckedState w14:val="2610" w14:font="MS Gothic"/>
          </w14:checkbox>
        </w:sdtPr>
        <w:sdtEndPr/>
        <w:sdtContent>
          <w:r w:rsidR="00861622">
            <w:rPr>
              <w:rFonts w:ascii="MS Gothic" w:eastAsia="MS Gothic" w:hAnsi="MS Gothic" w:hint="eastAsia"/>
            </w:rPr>
            <w:t>☐</w:t>
          </w:r>
        </w:sdtContent>
      </w:sdt>
      <w:r w:rsidR="00861622">
        <w:t xml:space="preserve"> </w:t>
      </w:r>
      <w:r w:rsidR="00861622" w:rsidRPr="0052453B">
        <w:rPr>
          <w:b/>
        </w:rPr>
        <w:t>No.</w:t>
      </w:r>
      <w:r w:rsidR="00861622">
        <w:t xml:space="preserve"> Move </w:t>
      </w:r>
      <w:r w:rsidR="00861622" w:rsidRPr="00F11A63">
        <w:t xml:space="preserve">to </w:t>
      </w:r>
      <w:r w:rsidR="00861622" w:rsidRPr="0052453B">
        <w:t xml:space="preserve">the </w:t>
      </w:r>
      <w:hyperlink w:anchor="_12._Participant_acknowledgement" w:history="1">
        <w:r w:rsidR="00861622" w:rsidRPr="0052453B">
          <w:rPr>
            <w:rStyle w:val="Hyperlink"/>
          </w:rPr>
          <w:t>next question</w:t>
        </w:r>
      </w:hyperlink>
      <w:r w:rsidR="00861622" w:rsidRPr="00F11A63">
        <w:t>.</w:t>
      </w:r>
    </w:p>
    <w:p w14:paraId="4CB3922A" w14:textId="77777777" w:rsidR="006C7E95" w:rsidRPr="00A9028F" w:rsidRDefault="005726DD" w:rsidP="0052453B">
      <w:sdt>
        <w:sdtPr>
          <w:id w:val="-475612927"/>
          <w14:checkbox>
            <w14:checked w14:val="0"/>
            <w14:checkedState w14:val="2612" w14:font="MS Gothic"/>
            <w14:uncheckedState w14:val="2610" w14:font="MS Gothic"/>
          </w14:checkbox>
        </w:sdtPr>
        <w:sdtEndPr/>
        <w:sdtContent>
          <w:r w:rsidR="006C7E95">
            <w:rPr>
              <w:rFonts w:ascii="MS Gothic" w:eastAsia="MS Gothic" w:hAnsi="MS Gothic" w:hint="eastAsia"/>
            </w:rPr>
            <w:t>☐</w:t>
          </w:r>
        </w:sdtContent>
      </w:sdt>
      <w:r w:rsidR="006C7E95">
        <w:t xml:space="preserve"> </w:t>
      </w:r>
      <w:r w:rsidR="006C7E95" w:rsidRPr="00E31529">
        <w:rPr>
          <w:b/>
        </w:rPr>
        <w:t>Yes.</w:t>
      </w:r>
      <w:r w:rsidR="006C7E95">
        <w:t xml:space="preserve"> Please tell us who helps you below.</w:t>
      </w:r>
    </w:p>
    <w:tbl>
      <w:tblPr>
        <w:tblpPr w:leftFromText="181" w:rightFromText="181" w:topFromText="142" w:bottomFromText="142" w:vertAnchor="text" w:tblpY="1"/>
        <w:tblW w:w="98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Your decision-making"/>
        <w:tblDescription w:val="Two columns with 2 rows. The first column's rows list Full name, Contact phone number. The second column is for your response to who may help you with your decision-making."/>
      </w:tblPr>
      <w:tblGrid>
        <w:gridCol w:w="4535"/>
        <w:gridCol w:w="5329"/>
      </w:tblGrid>
      <w:tr w:rsidR="00F92168" w:rsidRPr="00A9028F" w14:paraId="0215A404" w14:textId="77777777" w:rsidTr="00B22E15">
        <w:trPr>
          <w:tblHeader/>
        </w:trPr>
        <w:tc>
          <w:tcPr>
            <w:tcW w:w="4535" w:type="dxa"/>
            <w:shd w:val="clear" w:color="auto" w:fill="F2F2F2" w:themeFill="background1" w:themeFillShade="F2"/>
          </w:tcPr>
          <w:p w14:paraId="1FFB3FE2" w14:textId="77777777" w:rsidR="00F92168" w:rsidRPr="00DE4162" w:rsidRDefault="00F92168" w:rsidP="0075650B">
            <w:pPr>
              <w:rPr>
                <w:szCs w:val="24"/>
              </w:rPr>
            </w:pPr>
            <w:r w:rsidRPr="00DE4162">
              <w:rPr>
                <w:szCs w:val="24"/>
              </w:rPr>
              <w:t>Full name</w:t>
            </w:r>
          </w:p>
        </w:tc>
        <w:sdt>
          <w:sdtPr>
            <w:rPr>
              <w:szCs w:val="24"/>
            </w:rPr>
            <w:id w:val="-1964566690"/>
            <w:placeholder>
              <w:docPart w:val="61AF02D782124DA2858B9B481C7886A1"/>
            </w:placeholder>
            <w:showingPlcHdr/>
          </w:sdtPr>
          <w:sdtEndPr/>
          <w:sdtContent>
            <w:tc>
              <w:tcPr>
                <w:tcW w:w="5329" w:type="dxa"/>
              </w:tcPr>
              <w:p w14:paraId="04CE86CA" w14:textId="77777777" w:rsidR="00F92168" w:rsidRPr="00A9028F" w:rsidRDefault="00F92168" w:rsidP="0075650B">
                <w:pPr>
                  <w:rPr>
                    <w:szCs w:val="24"/>
                  </w:rPr>
                </w:pPr>
                <w:r w:rsidRPr="00A9028F">
                  <w:rPr>
                    <w:rStyle w:val="PlaceholderText"/>
                    <w:szCs w:val="24"/>
                  </w:rPr>
                  <w:t>Click or tap here to enter text.</w:t>
                </w:r>
              </w:p>
            </w:tc>
          </w:sdtContent>
        </w:sdt>
      </w:tr>
      <w:tr w:rsidR="00F92168" w:rsidRPr="00A9028F" w14:paraId="24F58D32" w14:textId="77777777" w:rsidTr="0075650B">
        <w:tc>
          <w:tcPr>
            <w:tcW w:w="4535" w:type="dxa"/>
            <w:shd w:val="clear" w:color="auto" w:fill="F2F2F2" w:themeFill="background1" w:themeFillShade="F2"/>
          </w:tcPr>
          <w:p w14:paraId="1341DC83" w14:textId="77777777" w:rsidR="00F92168" w:rsidRPr="00DE4162" w:rsidRDefault="00F92168" w:rsidP="0075650B">
            <w:pPr>
              <w:rPr>
                <w:szCs w:val="24"/>
              </w:rPr>
            </w:pPr>
            <w:r w:rsidRPr="00DE4162">
              <w:rPr>
                <w:szCs w:val="24"/>
              </w:rPr>
              <w:t>Contact phone number</w:t>
            </w:r>
          </w:p>
        </w:tc>
        <w:sdt>
          <w:sdtPr>
            <w:rPr>
              <w:szCs w:val="24"/>
            </w:rPr>
            <w:id w:val="618809988"/>
            <w:placeholder>
              <w:docPart w:val="89635B8F56AA4E389859EC8997E8EA4A"/>
            </w:placeholder>
            <w:showingPlcHdr/>
          </w:sdtPr>
          <w:sdtEndPr/>
          <w:sdtContent>
            <w:tc>
              <w:tcPr>
                <w:tcW w:w="5329" w:type="dxa"/>
              </w:tcPr>
              <w:p w14:paraId="60B543C4" w14:textId="77777777" w:rsidR="00F92168" w:rsidRPr="00A9028F" w:rsidRDefault="00F92168" w:rsidP="0075650B">
                <w:pPr>
                  <w:rPr>
                    <w:szCs w:val="24"/>
                  </w:rPr>
                </w:pPr>
                <w:r w:rsidRPr="00A9028F">
                  <w:rPr>
                    <w:rStyle w:val="PlaceholderText"/>
                    <w:szCs w:val="24"/>
                  </w:rPr>
                  <w:t>Click or tap here to enter text.</w:t>
                </w:r>
              </w:p>
            </w:tc>
          </w:sdtContent>
        </w:sdt>
      </w:tr>
    </w:tbl>
    <w:p w14:paraId="7B368C94" w14:textId="77777777" w:rsidR="005F6199" w:rsidRDefault="00536848" w:rsidP="00F83AE0">
      <w:pPr>
        <w:pStyle w:val="Heading2"/>
      </w:pPr>
      <w:r>
        <w:t>11.</w:t>
      </w:r>
      <w:r w:rsidR="00A77200">
        <w:t>2</w:t>
      </w:r>
      <w:r>
        <w:t xml:space="preserve"> </w:t>
      </w:r>
      <w:r w:rsidR="005F6199">
        <w:t>What is your relationship with this person?</w:t>
      </w:r>
    </w:p>
    <w:p w14:paraId="76BC0CAA" w14:textId="77777777" w:rsidR="004643DF" w:rsidRPr="005F6199" w:rsidRDefault="004643DF">
      <w:r w:rsidRPr="005F6199">
        <w:t>Please mark the relevant box below</w:t>
      </w:r>
      <w:r w:rsidR="005F6199">
        <w:t>.</w:t>
      </w:r>
    </w:p>
    <w:p w14:paraId="273EBC30" w14:textId="416BD646" w:rsidR="004643DF" w:rsidRPr="004643DF" w:rsidRDefault="005726DD" w:rsidP="004643DF">
      <w:sdt>
        <w:sdtPr>
          <w:id w:val="1677064442"/>
          <w14:checkbox>
            <w14:checked w14:val="0"/>
            <w14:checkedState w14:val="2612" w14:font="MS Gothic"/>
            <w14:uncheckedState w14:val="2610" w14:font="MS Gothic"/>
          </w14:checkbox>
        </w:sdtPr>
        <w:sdtEndPr/>
        <w:sdtContent>
          <w:r w:rsidR="004643DF" w:rsidRPr="004643DF">
            <w:rPr>
              <w:rFonts w:ascii="Segoe UI Symbol" w:hAnsi="Segoe UI Symbol" w:cs="Segoe UI Symbol"/>
            </w:rPr>
            <w:t>☐</w:t>
          </w:r>
        </w:sdtContent>
      </w:sdt>
      <w:r w:rsidR="004643DF" w:rsidRPr="004643DF">
        <w:t xml:space="preserve"> </w:t>
      </w:r>
      <w:r w:rsidR="005F6199">
        <w:t xml:space="preserve">They are my </w:t>
      </w:r>
      <w:r w:rsidR="004643DF" w:rsidRPr="004643DF">
        <w:t xml:space="preserve">NDIS </w:t>
      </w:r>
      <w:r w:rsidR="0056089A">
        <w:t>n</w:t>
      </w:r>
      <w:r w:rsidR="004643DF" w:rsidRPr="004643DF">
        <w:t>ominee</w:t>
      </w:r>
      <w:r w:rsidR="00F70DE2">
        <w:t>.</w:t>
      </w:r>
    </w:p>
    <w:p w14:paraId="2CC63C9B" w14:textId="77777777" w:rsidR="004643DF" w:rsidRPr="004643DF" w:rsidRDefault="005726DD" w:rsidP="004643DF">
      <w:sdt>
        <w:sdtPr>
          <w:id w:val="-204805959"/>
          <w14:checkbox>
            <w14:checked w14:val="0"/>
            <w14:checkedState w14:val="2612" w14:font="MS Gothic"/>
            <w14:uncheckedState w14:val="2610" w14:font="MS Gothic"/>
          </w14:checkbox>
        </w:sdtPr>
        <w:sdtEndPr/>
        <w:sdtContent>
          <w:r w:rsidR="004643DF" w:rsidRPr="004643DF">
            <w:rPr>
              <w:rFonts w:ascii="Segoe UI Symbol" w:hAnsi="Segoe UI Symbol" w:cs="Segoe UI Symbol"/>
            </w:rPr>
            <w:t>☐</w:t>
          </w:r>
        </w:sdtContent>
      </w:sdt>
      <w:r w:rsidR="004643DF" w:rsidRPr="004643DF">
        <w:t xml:space="preserve"> </w:t>
      </w:r>
      <w:r w:rsidR="005F6199">
        <w:t>They are my l</w:t>
      </w:r>
      <w:r w:rsidR="004643DF" w:rsidRPr="004643DF">
        <w:t>egally appointed decision maker (please provide us with details of this appointment if not already provided)</w:t>
      </w:r>
      <w:r w:rsidR="00F70DE2">
        <w:t>.</w:t>
      </w:r>
    </w:p>
    <w:p w14:paraId="4C0FBE81" w14:textId="77777777" w:rsidR="004643DF" w:rsidRPr="004643DF" w:rsidRDefault="005726DD" w:rsidP="004643DF">
      <w:sdt>
        <w:sdtPr>
          <w:id w:val="-513691650"/>
          <w14:checkbox>
            <w14:checked w14:val="0"/>
            <w14:checkedState w14:val="2612" w14:font="MS Gothic"/>
            <w14:uncheckedState w14:val="2610" w14:font="MS Gothic"/>
          </w14:checkbox>
        </w:sdtPr>
        <w:sdtEndPr/>
        <w:sdtContent>
          <w:r w:rsidR="004643DF" w:rsidRPr="004643DF">
            <w:rPr>
              <w:rFonts w:ascii="Segoe UI Symbol" w:hAnsi="Segoe UI Symbol" w:cs="Segoe UI Symbol"/>
            </w:rPr>
            <w:t>☐</w:t>
          </w:r>
        </w:sdtContent>
      </w:sdt>
      <w:r w:rsidR="004643DF" w:rsidRPr="004643DF">
        <w:t xml:space="preserve"> Other. </w:t>
      </w:r>
      <w:r w:rsidR="001B5840">
        <w:t>Please tell us w</w:t>
      </w:r>
      <w:r w:rsidR="004643DF" w:rsidRPr="004643DF">
        <w:t xml:space="preserve">hat </w:t>
      </w:r>
      <w:r w:rsidR="001B5840">
        <w:t>your relationship with this person is below.</w:t>
      </w:r>
    </w:p>
    <w:tbl>
      <w:tblPr>
        <w:tblStyle w:val="TableGrid"/>
        <w:tblW w:w="0" w:type="auto"/>
        <w:tblLook w:val="04A0" w:firstRow="1" w:lastRow="0" w:firstColumn="1" w:lastColumn="0" w:noHBand="0" w:noVBand="1"/>
        <w:tblCaption w:val="Delegate acknowledgement"/>
        <w:tblDescription w:val="This section is only to be completed if the participant has nominated a delegate, other than themselves, to sign this form. If this is the case, this is a blank cell for the delegate to tell us what their relationship is with the participant."/>
      </w:tblPr>
      <w:tblGrid>
        <w:gridCol w:w="9854"/>
      </w:tblGrid>
      <w:tr w:rsidR="004643DF" w:rsidRPr="004643DF" w14:paraId="57A1DFCD" w14:textId="77777777" w:rsidTr="00B22E15">
        <w:trPr>
          <w:trHeight w:val="567"/>
          <w:tblHeader/>
        </w:trPr>
        <w:sdt>
          <w:sdtPr>
            <w:id w:val="786859232"/>
            <w:placeholder>
              <w:docPart w:val="6CFF7B19CC8440E68F37CE5E5D8EA942"/>
            </w:placeholder>
            <w:showingPlcHdr/>
          </w:sdtPr>
          <w:sdtEndPr/>
          <w:sdtContent>
            <w:tc>
              <w:tcPr>
                <w:tcW w:w="9854" w:type="dxa"/>
              </w:tcPr>
              <w:p w14:paraId="130C3D8C" w14:textId="77777777" w:rsidR="004643DF" w:rsidRPr="004643DF" w:rsidRDefault="004643DF" w:rsidP="004643DF">
                <w:pPr>
                  <w:rPr>
                    <w:rFonts w:eastAsiaTheme="minorHAnsi" w:cstheme="minorBidi"/>
                    <w:szCs w:val="22"/>
                    <w:lang w:eastAsia="en-US"/>
                  </w:rPr>
                </w:pPr>
                <w:r w:rsidRPr="004643DF">
                  <w:rPr>
                    <w:rFonts w:eastAsiaTheme="minorHAnsi" w:cstheme="minorBidi"/>
                    <w:szCs w:val="22"/>
                    <w:lang w:eastAsia="en-US"/>
                  </w:rPr>
                  <w:t>Click or tap here to enter text.</w:t>
                </w:r>
              </w:p>
            </w:tc>
          </w:sdtContent>
        </w:sdt>
      </w:tr>
    </w:tbl>
    <w:p w14:paraId="7813A14C" w14:textId="77777777" w:rsidR="006C4EEE" w:rsidRDefault="00A77200" w:rsidP="00F83AE0">
      <w:pPr>
        <w:pStyle w:val="Heading2"/>
      </w:pPr>
      <w:bookmarkStart w:id="13" w:name="_12._Participant_acknowledgement"/>
      <w:bookmarkEnd w:id="13"/>
      <w:r>
        <w:t>11.3</w:t>
      </w:r>
      <w:r w:rsidR="006C4EEE">
        <w:t xml:space="preserve"> Did you receive any help with completing this form?</w:t>
      </w:r>
    </w:p>
    <w:p w14:paraId="241FDB0B" w14:textId="77777777" w:rsidR="006C4EEE" w:rsidRDefault="005726DD" w:rsidP="006C4EEE">
      <w:sdt>
        <w:sdtPr>
          <w:id w:val="-1994014784"/>
          <w14:checkbox>
            <w14:checked w14:val="0"/>
            <w14:checkedState w14:val="2612" w14:font="MS Gothic"/>
            <w14:uncheckedState w14:val="2610" w14:font="MS Gothic"/>
          </w14:checkbox>
        </w:sdtPr>
        <w:sdtEndPr/>
        <w:sdtContent>
          <w:r w:rsidR="006C4EEE">
            <w:rPr>
              <w:rFonts w:ascii="MS Gothic" w:eastAsia="MS Gothic" w:hAnsi="MS Gothic" w:hint="eastAsia"/>
            </w:rPr>
            <w:t>☐</w:t>
          </w:r>
        </w:sdtContent>
      </w:sdt>
      <w:r w:rsidR="006C4EEE">
        <w:t xml:space="preserve"> </w:t>
      </w:r>
      <w:r w:rsidR="006C4EEE" w:rsidRPr="0052453B">
        <w:rPr>
          <w:b/>
        </w:rPr>
        <w:t>No.</w:t>
      </w:r>
      <w:r w:rsidR="006C4EEE">
        <w:t xml:space="preserve"> Move </w:t>
      </w:r>
      <w:r w:rsidR="006C4EEE" w:rsidRPr="00F11A63">
        <w:t xml:space="preserve">to </w:t>
      </w:r>
      <w:r w:rsidR="006C4EEE" w:rsidRPr="0052453B">
        <w:t xml:space="preserve">the </w:t>
      </w:r>
      <w:hyperlink w:anchor="_11.4_What_is" w:history="1">
        <w:r w:rsidR="006C4EEE" w:rsidRPr="00F83AE0">
          <w:rPr>
            <w:rStyle w:val="Hyperlink"/>
            <w:b/>
          </w:rPr>
          <w:t>next question</w:t>
        </w:r>
      </w:hyperlink>
      <w:r w:rsidR="006C4EEE" w:rsidRPr="00F11A63">
        <w:t>.</w:t>
      </w:r>
    </w:p>
    <w:p w14:paraId="75230757" w14:textId="77777777" w:rsidR="006C4EEE" w:rsidRDefault="005726DD" w:rsidP="006C4EEE">
      <w:pPr>
        <w:rPr>
          <w:b/>
        </w:rPr>
      </w:pPr>
      <w:sdt>
        <w:sdtPr>
          <w:id w:val="-1860965245"/>
          <w14:checkbox>
            <w14:checked w14:val="0"/>
            <w14:checkedState w14:val="2612" w14:font="MS Gothic"/>
            <w14:uncheckedState w14:val="2610" w14:font="MS Gothic"/>
          </w14:checkbox>
        </w:sdtPr>
        <w:sdtEndPr/>
        <w:sdtContent>
          <w:r w:rsidR="006C4EEE">
            <w:rPr>
              <w:rFonts w:ascii="MS Gothic" w:eastAsia="MS Gothic" w:hAnsi="MS Gothic" w:hint="eastAsia"/>
            </w:rPr>
            <w:t>☐</w:t>
          </w:r>
        </w:sdtContent>
      </w:sdt>
      <w:r w:rsidR="006C4EEE">
        <w:t xml:space="preserve"> </w:t>
      </w:r>
      <w:r w:rsidR="006C4EEE" w:rsidRPr="00E31529">
        <w:rPr>
          <w:b/>
        </w:rPr>
        <w:t>Yes</w:t>
      </w:r>
      <w:r w:rsidR="006C4EEE" w:rsidRPr="00E31529">
        <w:t xml:space="preserve">, it was the </w:t>
      </w:r>
      <w:r w:rsidR="006C4EEE" w:rsidRPr="00E31529">
        <w:rPr>
          <w:b/>
        </w:rPr>
        <w:t xml:space="preserve">person listed in </w:t>
      </w:r>
      <w:hyperlink w:anchor="_11.1_Do_you" w:history="1">
        <w:r w:rsidR="006C4EEE" w:rsidRPr="00E31529">
          <w:rPr>
            <w:rStyle w:val="Hyperlink"/>
            <w:b/>
          </w:rPr>
          <w:t>question 11.1</w:t>
        </w:r>
      </w:hyperlink>
      <w:r w:rsidR="006C4EEE" w:rsidRPr="00E31529">
        <w:t xml:space="preserve"> above.</w:t>
      </w:r>
      <w:r w:rsidR="006C4EEE">
        <w:t xml:space="preserve"> Move to </w:t>
      </w:r>
      <w:hyperlink w:anchor="_12._Acknowledgement" w:history="1">
        <w:r w:rsidR="006C4EEE" w:rsidRPr="00F83AE0">
          <w:rPr>
            <w:rStyle w:val="Hyperlink"/>
            <w:b/>
          </w:rPr>
          <w:t>part 12</w:t>
        </w:r>
      </w:hyperlink>
      <w:r w:rsidR="006C4EEE">
        <w:t>.</w:t>
      </w:r>
    </w:p>
    <w:p w14:paraId="5BDD8658" w14:textId="77777777" w:rsidR="006C4EEE" w:rsidRDefault="005726DD" w:rsidP="006C4EEE">
      <w:pPr>
        <w:rPr>
          <w:b/>
        </w:rPr>
      </w:pPr>
      <w:sdt>
        <w:sdtPr>
          <w:id w:val="1034242084"/>
          <w14:checkbox>
            <w14:checked w14:val="0"/>
            <w14:checkedState w14:val="2612" w14:font="MS Gothic"/>
            <w14:uncheckedState w14:val="2610" w14:font="MS Gothic"/>
          </w14:checkbox>
        </w:sdtPr>
        <w:sdtEndPr/>
        <w:sdtContent>
          <w:r w:rsidR="006C4EEE">
            <w:rPr>
              <w:rFonts w:ascii="MS Gothic" w:eastAsia="MS Gothic" w:hAnsi="MS Gothic" w:hint="eastAsia"/>
            </w:rPr>
            <w:t>☐</w:t>
          </w:r>
        </w:sdtContent>
      </w:sdt>
      <w:r w:rsidR="006C4EEE">
        <w:t xml:space="preserve"> </w:t>
      </w:r>
      <w:r w:rsidR="006C4EEE" w:rsidRPr="00E31529">
        <w:rPr>
          <w:b/>
        </w:rPr>
        <w:t>Yes</w:t>
      </w:r>
      <w:r w:rsidR="006C4EEE" w:rsidRPr="00E31529">
        <w:t xml:space="preserve">, but it is a </w:t>
      </w:r>
      <w:r w:rsidR="006C4EEE" w:rsidRPr="00E31529">
        <w:rPr>
          <w:b/>
        </w:rPr>
        <w:t>different person</w:t>
      </w:r>
      <w:r w:rsidR="006C4EEE" w:rsidRPr="00E31529">
        <w:t xml:space="preserve"> to the person listed in </w:t>
      </w:r>
      <w:hyperlink w:anchor="_Do_you_receive" w:history="1">
        <w:r w:rsidR="006C4EEE" w:rsidRPr="00E31529">
          <w:rPr>
            <w:rStyle w:val="Hyperlink"/>
            <w:b/>
          </w:rPr>
          <w:t>question 11.1</w:t>
        </w:r>
      </w:hyperlink>
      <w:r w:rsidR="006C4EEE" w:rsidRPr="00E31529">
        <w:t xml:space="preserve"> above. Please tell us who has helped you below.</w:t>
      </w:r>
    </w:p>
    <w:tbl>
      <w:tblPr>
        <w:tblpPr w:leftFromText="181" w:rightFromText="181" w:topFromText="142" w:bottomFromText="142" w:vertAnchor="text" w:tblpY="1"/>
        <w:tblW w:w="986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Your decision-making"/>
        <w:tblDescription w:val="Two columns with 2 rows. The first column's rows list Full name, Contact phone number. The second column is for your response to who may help you with your decision-making."/>
      </w:tblPr>
      <w:tblGrid>
        <w:gridCol w:w="4535"/>
        <w:gridCol w:w="5329"/>
      </w:tblGrid>
      <w:tr w:rsidR="006C4EEE" w:rsidRPr="00A9028F" w14:paraId="7864384A" w14:textId="77777777" w:rsidTr="00B22E15">
        <w:trPr>
          <w:tblHeader/>
        </w:trPr>
        <w:tc>
          <w:tcPr>
            <w:tcW w:w="4535" w:type="dxa"/>
            <w:shd w:val="clear" w:color="auto" w:fill="F2F2F2" w:themeFill="background1" w:themeFillShade="F2"/>
          </w:tcPr>
          <w:p w14:paraId="5C77D3FB" w14:textId="77777777" w:rsidR="006C4EEE" w:rsidRPr="00DE4162" w:rsidRDefault="006C4EEE" w:rsidP="00467F7E">
            <w:pPr>
              <w:rPr>
                <w:szCs w:val="24"/>
              </w:rPr>
            </w:pPr>
            <w:r w:rsidRPr="00DE4162">
              <w:rPr>
                <w:szCs w:val="24"/>
              </w:rPr>
              <w:t>Full name</w:t>
            </w:r>
          </w:p>
        </w:tc>
        <w:sdt>
          <w:sdtPr>
            <w:rPr>
              <w:szCs w:val="24"/>
            </w:rPr>
            <w:id w:val="873356717"/>
            <w:placeholder>
              <w:docPart w:val="8CC381BBAB944F67A6FBE9039D39FA1F"/>
            </w:placeholder>
            <w:showingPlcHdr/>
          </w:sdtPr>
          <w:sdtEndPr/>
          <w:sdtContent>
            <w:tc>
              <w:tcPr>
                <w:tcW w:w="5329" w:type="dxa"/>
              </w:tcPr>
              <w:p w14:paraId="7C0C213E" w14:textId="77777777" w:rsidR="006C4EEE" w:rsidRPr="00A9028F" w:rsidRDefault="006C4EEE" w:rsidP="00467F7E">
                <w:pPr>
                  <w:rPr>
                    <w:szCs w:val="24"/>
                  </w:rPr>
                </w:pPr>
                <w:r w:rsidRPr="00A9028F">
                  <w:rPr>
                    <w:rStyle w:val="PlaceholderText"/>
                    <w:szCs w:val="24"/>
                  </w:rPr>
                  <w:t>Click or tap here to enter text.</w:t>
                </w:r>
              </w:p>
            </w:tc>
          </w:sdtContent>
        </w:sdt>
      </w:tr>
      <w:tr w:rsidR="006C4EEE" w:rsidRPr="00A9028F" w14:paraId="255AB23A" w14:textId="77777777" w:rsidTr="00467F7E">
        <w:tc>
          <w:tcPr>
            <w:tcW w:w="4535" w:type="dxa"/>
            <w:shd w:val="clear" w:color="auto" w:fill="F2F2F2" w:themeFill="background1" w:themeFillShade="F2"/>
          </w:tcPr>
          <w:p w14:paraId="37D056F6" w14:textId="77777777" w:rsidR="006C4EEE" w:rsidRPr="00DE4162" w:rsidRDefault="006C4EEE" w:rsidP="00467F7E">
            <w:pPr>
              <w:rPr>
                <w:szCs w:val="24"/>
              </w:rPr>
            </w:pPr>
            <w:r w:rsidRPr="00DE4162">
              <w:rPr>
                <w:szCs w:val="24"/>
              </w:rPr>
              <w:t>Contact phone number</w:t>
            </w:r>
          </w:p>
        </w:tc>
        <w:sdt>
          <w:sdtPr>
            <w:rPr>
              <w:szCs w:val="24"/>
            </w:rPr>
            <w:id w:val="302504578"/>
            <w:placeholder>
              <w:docPart w:val="862B3AA9CD88464CA8ED3F93C212EBEA"/>
            </w:placeholder>
            <w:showingPlcHdr/>
          </w:sdtPr>
          <w:sdtEndPr/>
          <w:sdtContent>
            <w:tc>
              <w:tcPr>
                <w:tcW w:w="5329" w:type="dxa"/>
              </w:tcPr>
              <w:p w14:paraId="4EA4DA62" w14:textId="77777777" w:rsidR="006C4EEE" w:rsidRPr="00A9028F" w:rsidRDefault="006C4EEE" w:rsidP="00467F7E">
                <w:pPr>
                  <w:rPr>
                    <w:szCs w:val="24"/>
                  </w:rPr>
                </w:pPr>
                <w:r w:rsidRPr="00A9028F">
                  <w:rPr>
                    <w:rStyle w:val="PlaceholderText"/>
                    <w:szCs w:val="24"/>
                  </w:rPr>
                  <w:t>Click or tap here to enter text.</w:t>
                </w:r>
              </w:p>
            </w:tc>
          </w:sdtContent>
        </w:sdt>
      </w:tr>
    </w:tbl>
    <w:p w14:paraId="23741FA2" w14:textId="77777777" w:rsidR="00A77200" w:rsidRDefault="00A77200" w:rsidP="00F83AE0">
      <w:pPr>
        <w:pStyle w:val="Heading2"/>
      </w:pPr>
      <w:bookmarkStart w:id="14" w:name="_11.4_What_is"/>
      <w:bookmarkEnd w:id="14"/>
      <w:r>
        <w:t>11.4 What is your relationship with this person?</w:t>
      </w:r>
    </w:p>
    <w:p w14:paraId="38EE450C" w14:textId="77777777" w:rsidR="00A77200" w:rsidRPr="005F6199" w:rsidRDefault="00A77200" w:rsidP="00A77200">
      <w:r w:rsidRPr="005F6199">
        <w:t>Please mark the relevant box below</w:t>
      </w:r>
      <w:r>
        <w:t>.</w:t>
      </w:r>
    </w:p>
    <w:p w14:paraId="27DBA3DE" w14:textId="2DD8DAA0" w:rsidR="00A77200" w:rsidRPr="004643DF" w:rsidRDefault="005726DD" w:rsidP="00A77200">
      <w:sdt>
        <w:sdtPr>
          <w:id w:val="-514305079"/>
          <w14:checkbox>
            <w14:checked w14:val="0"/>
            <w14:checkedState w14:val="2612" w14:font="MS Gothic"/>
            <w14:uncheckedState w14:val="2610" w14:font="MS Gothic"/>
          </w14:checkbox>
        </w:sdtPr>
        <w:sdtEndPr/>
        <w:sdtContent>
          <w:r w:rsidR="00A77200" w:rsidRPr="004643DF">
            <w:rPr>
              <w:rFonts w:ascii="Segoe UI Symbol" w:hAnsi="Segoe UI Symbol" w:cs="Segoe UI Symbol"/>
            </w:rPr>
            <w:t>☐</w:t>
          </w:r>
        </w:sdtContent>
      </w:sdt>
      <w:r w:rsidR="00A77200" w:rsidRPr="004643DF">
        <w:t xml:space="preserve"> </w:t>
      </w:r>
      <w:r w:rsidR="00A77200">
        <w:t xml:space="preserve">They are my </w:t>
      </w:r>
      <w:r w:rsidR="00A77200" w:rsidRPr="004643DF">
        <w:t xml:space="preserve">NDIS </w:t>
      </w:r>
      <w:r w:rsidR="0056089A">
        <w:t>n</w:t>
      </w:r>
      <w:r w:rsidR="00A77200" w:rsidRPr="004643DF">
        <w:t>ominee</w:t>
      </w:r>
      <w:r w:rsidR="00F70DE2">
        <w:t>.</w:t>
      </w:r>
    </w:p>
    <w:p w14:paraId="302A5291" w14:textId="77777777" w:rsidR="00A77200" w:rsidRPr="004643DF" w:rsidRDefault="005726DD" w:rsidP="00A77200">
      <w:sdt>
        <w:sdtPr>
          <w:id w:val="-1466506673"/>
          <w14:checkbox>
            <w14:checked w14:val="0"/>
            <w14:checkedState w14:val="2612" w14:font="MS Gothic"/>
            <w14:uncheckedState w14:val="2610" w14:font="MS Gothic"/>
          </w14:checkbox>
        </w:sdtPr>
        <w:sdtEndPr/>
        <w:sdtContent>
          <w:r w:rsidR="00A77200" w:rsidRPr="004643DF">
            <w:rPr>
              <w:rFonts w:ascii="Segoe UI Symbol" w:hAnsi="Segoe UI Symbol" w:cs="Segoe UI Symbol"/>
            </w:rPr>
            <w:t>☐</w:t>
          </w:r>
        </w:sdtContent>
      </w:sdt>
      <w:r w:rsidR="00A77200" w:rsidRPr="004643DF">
        <w:t xml:space="preserve"> </w:t>
      </w:r>
      <w:r w:rsidR="00A77200">
        <w:t>They are my l</w:t>
      </w:r>
      <w:r w:rsidR="00A77200" w:rsidRPr="004643DF">
        <w:t>egally appointed decision maker (please provide us with details of this appointment if not already provided)</w:t>
      </w:r>
      <w:r w:rsidR="00F70DE2">
        <w:t>.</w:t>
      </w:r>
    </w:p>
    <w:p w14:paraId="62AE5320" w14:textId="77777777" w:rsidR="00A77200" w:rsidRPr="004643DF" w:rsidRDefault="005726DD" w:rsidP="00A77200">
      <w:sdt>
        <w:sdtPr>
          <w:id w:val="1516036492"/>
          <w14:checkbox>
            <w14:checked w14:val="0"/>
            <w14:checkedState w14:val="2612" w14:font="MS Gothic"/>
            <w14:uncheckedState w14:val="2610" w14:font="MS Gothic"/>
          </w14:checkbox>
        </w:sdtPr>
        <w:sdtEndPr/>
        <w:sdtContent>
          <w:r w:rsidR="00A77200" w:rsidRPr="004643DF">
            <w:rPr>
              <w:rFonts w:ascii="Segoe UI Symbol" w:hAnsi="Segoe UI Symbol" w:cs="Segoe UI Symbol"/>
            </w:rPr>
            <w:t>☐</w:t>
          </w:r>
        </w:sdtContent>
      </w:sdt>
      <w:r w:rsidR="00A77200" w:rsidRPr="004643DF">
        <w:t xml:space="preserve"> Other. </w:t>
      </w:r>
      <w:r w:rsidR="00A77200">
        <w:t>Please tell us w</w:t>
      </w:r>
      <w:r w:rsidR="00A77200" w:rsidRPr="004643DF">
        <w:t xml:space="preserve">hat </w:t>
      </w:r>
      <w:r w:rsidR="00A77200">
        <w:t>your relationship with this person is below.</w:t>
      </w:r>
    </w:p>
    <w:tbl>
      <w:tblPr>
        <w:tblStyle w:val="TableGrid"/>
        <w:tblW w:w="0" w:type="auto"/>
        <w:tblLook w:val="04A0" w:firstRow="1" w:lastRow="0" w:firstColumn="1" w:lastColumn="0" w:noHBand="0" w:noVBand="1"/>
        <w:tblCaption w:val="Delegate acknowledgement"/>
        <w:tblDescription w:val="This section is only to be completed if the participant has nominated a delegate, other than themselves, to sign this form. If this is the case, this is a blank cell for the delegate to tell us what their relationship is with the participant."/>
      </w:tblPr>
      <w:tblGrid>
        <w:gridCol w:w="9854"/>
      </w:tblGrid>
      <w:tr w:rsidR="00A77200" w:rsidRPr="004643DF" w14:paraId="2B315723" w14:textId="77777777" w:rsidTr="00B22E15">
        <w:trPr>
          <w:trHeight w:val="567"/>
          <w:tblHeader/>
        </w:trPr>
        <w:sdt>
          <w:sdtPr>
            <w:id w:val="439723706"/>
            <w:placeholder>
              <w:docPart w:val="C1B82BBA25B8498582049CB52176F907"/>
            </w:placeholder>
            <w:showingPlcHdr/>
          </w:sdtPr>
          <w:sdtEndPr/>
          <w:sdtContent>
            <w:tc>
              <w:tcPr>
                <w:tcW w:w="9854" w:type="dxa"/>
              </w:tcPr>
              <w:p w14:paraId="54B7D348" w14:textId="77777777" w:rsidR="00A77200" w:rsidRPr="004643DF" w:rsidRDefault="00A77200" w:rsidP="00467F7E">
                <w:pPr>
                  <w:rPr>
                    <w:rFonts w:eastAsiaTheme="minorHAnsi" w:cstheme="minorBidi"/>
                    <w:szCs w:val="22"/>
                    <w:lang w:eastAsia="en-US"/>
                  </w:rPr>
                </w:pPr>
                <w:r w:rsidRPr="004643DF">
                  <w:rPr>
                    <w:rFonts w:eastAsiaTheme="minorHAnsi" w:cstheme="minorBidi"/>
                    <w:szCs w:val="22"/>
                    <w:lang w:eastAsia="en-US"/>
                  </w:rPr>
                  <w:t>Click or tap here to enter text.</w:t>
                </w:r>
              </w:p>
            </w:tc>
          </w:sdtContent>
        </w:sdt>
      </w:tr>
    </w:tbl>
    <w:p w14:paraId="1EE8955C" w14:textId="77777777" w:rsidR="00C54B93" w:rsidRPr="00BF48B2" w:rsidRDefault="00C54B93" w:rsidP="00C54B93">
      <w:pPr>
        <w:pStyle w:val="Heading1"/>
        <w:rPr>
          <w:rFonts w:cs="Arial"/>
        </w:rPr>
      </w:pPr>
      <w:bookmarkStart w:id="15" w:name="_12._Acknowledgement"/>
      <w:bookmarkStart w:id="16" w:name="_12._Participant_consent"/>
      <w:bookmarkEnd w:id="15"/>
      <w:bookmarkEnd w:id="16"/>
      <w:r>
        <w:rPr>
          <w:rFonts w:cs="Arial"/>
        </w:rPr>
        <w:t>12</w:t>
      </w:r>
      <w:r w:rsidRPr="00BF48B2">
        <w:rPr>
          <w:rFonts w:cs="Arial"/>
        </w:rPr>
        <w:t>. Participant consent</w:t>
      </w:r>
    </w:p>
    <w:p w14:paraId="5BB6B460" w14:textId="77777777" w:rsidR="00C54B93" w:rsidRPr="00BF48B2" w:rsidRDefault="00C54B93" w:rsidP="00F83AE0">
      <w:r w:rsidRPr="00BF48B2">
        <w:t xml:space="preserve">This is the consent you provide to the </w:t>
      </w:r>
      <w:r w:rsidR="00B672C9" w:rsidRPr="00F83AE0">
        <w:t>person(</w:t>
      </w:r>
      <w:r w:rsidR="004C76AA" w:rsidRPr="00F83AE0">
        <w:t>s</w:t>
      </w:r>
      <w:r w:rsidR="00B672C9">
        <w:t>)</w:t>
      </w:r>
      <w:r w:rsidR="004C76AA" w:rsidRPr="00F83AE0">
        <w:t xml:space="preserve"> you have listed in </w:t>
      </w:r>
      <w:hyperlink w:anchor="_11._Your_decision-making" w:history="1">
        <w:r w:rsidR="004C76AA" w:rsidRPr="00F83AE0">
          <w:rPr>
            <w:rStyle w:val="Hyperlink"/>
            <w:rFonts w:cs="Arial"/>
            <w:b/>
          </w:rPr>
          <w:t>part 11</w:t>
        </w:r>
      </w:hyperlink>
      <w:r w:rsidR="004C76AA" w:rsidRPr="00F83AE0">
        <w:t xml:space="preserve"> of this form.</w:t>
      </w:r>
    </w:p>
    <w:p w14:paraId="0B32AB6F" w14:textId="77777777" w:rsidR="00C54B93" w:rsidRPr="00EB526C" w:rsidRDefault="006660B4" w:rsidP="00C54B93">
      <w:pPr>
        <w:pStyle w:val="Heading2"/>
        <w:spacing w:before="120" w:line="360" w:lineRule="auto"/>
        <w:contextualSpacing/>
        <w:rPr>
          <w:rStyle w:val="Heading2Char"/>
          <w:rFonts w:cs="Arial"/>
          <w:b/>
        </w:rPr>
      </w:pPr>
      <w:r>
        <w:rPr>
          <w:rStyle w:val="Heading2Char"/>
          <w:rFonts w:cs="Arial"/>
          <w:b/>
        </w:rPr>
        <w:t>12</w:t>
      </w:r>
      <w:r w:rsidR="00C54B93" w:rsidRPr="00EB526C">
        <w:rPr>
          <w:rStyle w:val="Heading2Char"/>
          <w:rFonts w:cs="Arial"/>
          <w:b/>
        </w:rPr>
        <w:t>.1 What information</w:t>
      </w:r>
      <w:r w:rsidR="00C54B93">
        <w:rPr>
          <w:rStyle w:val="Heading2Char"/>
          <w:rFonts w:cs="Arial"/>
          <w:b/>
        </w:rPr>
        <w:t>, if any,</w:t>
      </w:r>
      <w:r w:rsidR="00C54B93" w:rsidRPr="00EB526C">
        <w:rPr>
          <w:rStyle w:val="Heading2Char"/>
          <w:rFonts w:cs="Arial"/>
          <w:b/>
        </w:rPr>
        <w:t xml:space="preserve"> do you give consent to share with this person?</w:t>
      </w:r>
    </w:p>
    <w:p w14:paraId="31E76BA9" w14:textId="77777777" w:rsidR="00C54B93" w:rsidRPr="00BF48B2" w:rsidRDefault="00C54B93" w:rsidP="00C54B93">
      <w:r w:rsidRPr="00BF48B2">
        <w:rPr>
          <w:rFonts w:cs="Arial"/>
        </w:rPr>
        <w:t>Please mark the relevant boxes below:</w:t>
      </w:r>
    </w:p>
    <w:p w14:paraId="1619FDED" w14:textId="2B89C7A6" w:rsidR="00C54B93" w:rsidRPr="00EB526C" w:rsidRDefault="005726DD" w:rsidP="00C54B93">
      <w:pPr>
        <w:tabs>
          <w:tab w:val="left" w:pos="2244"/>
        </w:tabs>
        <w:spacing w:line="360" w:lineRule="auto"/>
        <w:contextualSpacing/>
        <w:rPr>
          <w:rStyle w:val="Heading2Char"/>
          <w:rFonts w:cs="Arial"/>
          <w:b w:val="0"/>
          <w:color w:val="000000" w:themeColor="text1"/>
        </w:rPr>
      </w:pPr>
      <w:sdt>
        <w:sdtPr>
          <w:rPr>
            <w:rStyle w:val="Heading2Char"/>
            <w:rFonts w:eastAsia="MS Gothic" w:cs="Arial"/>
            <w:b w:val="0"/>
            <w:color w:val="000000" w:themeColor="text1"/>
          </w:rPr>
          <w:id w:val="-1573499664"/>
          <w14:checkbox>
            <w14:checked w14:val="0"/>
            <w14:checkedState w14:val="2612" w14:font="MS Gothic"/>
            <w14:uncheckedState w14:val="2610" w14:font="MS Gothic"/>
          </w14:checkbox>
        </w:sdtPr>
        <w:sdtEndPr>
          <w:rPr>
            <w:rStyle w:val="Heading2Char"/>
          </w:rPr>
        </w:sdtEndPr>
        <w:sdtContent>
          <w:r w:rsidR="00C54B93" w:rsidRPr="00BF48B2">
            <w:rPr>
              <w:rStyle w:val="Heading2Char"/>
              <w:rFonts w:ascii="Segoe UI Symbol" w:eastAsia="MS Gothic" w:hAnsi="Segoe UI Symbol" w:cs="Segoe UI Symbol"/>
              <w:b w:val="0"/>
              <w:color w:val="000000" w:themeColor="text1"/>
            </w:rPr>
            <w:t>☐</w:t>
          </w:r>
        </w:sdtContent>
      </w:sdt>
      <w:r w:rsidR="00C54B93" w:rsidRPr="00BF48B2">
        <w:rPr>
          <w:rStyle w:val="Heading2Char"/>
          <w:rFonts w:eastAsia="MS Gothic" w:cs="Arial"/>
          <w:b w:val="0"/>
          <w:color w:val="000000" w:themeColor="text1"/>
        </w:rPr>
        <w:t xml:space="preserve"> </w:t>
      </w:r>
      <w:r w:rsidR="00C54B93" w:rsidRPr="00EB526C">
        <w:rPr>
          <w:rStyle w:val="Heading2Char"/>
          <w:rFonts w:cs="Arial"/>
          <w:b w:val="0"/>
          <w:color w:val="000000" w:themeColor="text1"/>
        </w:rPr>
        <w:t xml:space="preserve">A copy of all parts of my current NDIS </w:t>
      </w:r>
      <w:r w:rsidR="0056089A">
        <w:rPr>
          <w:rStyle w:val="Heading2Char"/>
          <w:rFonts w:cs="Arial"/>
          <w:b w:val="0"/>
          <w:color w:val="000000" w:themeColor="text1"/>
        </w:rPr>
        <w:t>p</w:t>
      </w:r>
      <w:r w:rsidR="00C54B93" w:rsidRPr="00EB526C">
        <w:rPr>
          <w:rStyle w:val="Heading2Char"/>
          <w:rFonts w:cs="Arial"/>
          <w:b w:val="0"/>
          <w:color w:val="000000" w:themeColor="text1"/>
        </w:rPr>
        <w:t>lan.</w:t>
      </w:r>
    </w:p>
    <w:p w14:paraId="7E2F242B" w14:textId="396AF5CA" w:rsidR="00C54B93" w:rsidRPr="00EB526C" w:rsidRDefault="005726DD" w:rsidP="00C54B93">
      <w:pPr>
        <w:tabs>
          <w:tab w:val="left" w:pos="2244"/>
        </w:tabs>
        <w:spacing w:line="360" w:lineRule="auto"/>
        <w:contextualSpacing/>
        <w:rPr>
          <w:rStyle w:val="Heading2Char"/>
          <w:rFonts w:cs="Arial"/>
          <w:b w:val="0"/>
          <w:color w:val="000000" w:themeColor="text1"/>
        </w:rPr>
      </w:pPr>
      <w:sdt>
        <w:sdtPr>
          <w:rPr>
            <w:rStyle w:val="Heading2Char"/>
            <w:rFonts w:eastAsia="MS Gothic" w:cs="Arial"/>
            <w:b w:val="0"/>
            <w:color w:val="000000" w:themeColor="text1"/>
          </w:rPr>
          <w:id w:val="1378361095"/>
          <w14:checkbox>
            <w14:checked w14:val="0"/>
            <w14:checkedState w14:val="2612" w14:font="MS Gothic"/>
            <w14:uncheckedState w14:val="2610" w14:font="MS Gothic"/>
          </w14:checkbox>
        </w:sdtPr>
        <w:sdtEndPr>
          <w:rPr>
            <w:rStyle w:val="Heading2Char"/>
          </w:rPr>
        </w:sdtEndPr>
        <w:sdtContent>
          <w:r w:rsidR="00C54B93" w:rsidRPr="00BF48B2">
            <w:rPr>
              <w:rStyle w:val="Heading2Char"/>
              <w:rFonts w:ascii="Segoe UI Symbol" w:eastAsia="MS Gothic" w:hAnsi="Segoe UI Symbol" w:cs="Segoe UI Symbol"/>
              <w:b w:val="0"/>
              <w:color w:val="000000" w:themeColor="text1"/>
            </w:rPr>
            <w:t>☐</w:t>
          </w:r>
        </w:sdtContent>
      </w:sdt>
      <w:r w:rsidR="00C54B93" w:rsidRPr="00BF48B2">
        <w:rPr>
          <w:rStyle w:val="Heading2Char"/>
          <w:rFonts w:eastAsia="MS Gothic" w:cs="Arial"/>
          <w:b w:val="0"/>
          <w:color w:val="000000" w:themeColor="text1"/>
        </w:rPr>
        <w:t xml:space="preserve"> </w:t>
      </w:r>
      <w:r w:rsidR="00C54B93" w:rsidRPr="00EB526C">
        <w:rPr>
          <w:rStyle w:val="Heading2Char"/>
          <w:rFonts w:cs="Arial"/>
          <w:b w:val="0"/>
          <w:color w:val="000000" w:themeColor="text1"/>
        </w:rPr>
        <w:t xml:space="preserve">A copy of my current NDIS </w:t>
      </w:r>
      <w:r w:rsidR="0056089A">
        <w:rPr>
          <w:rStyle w:val="Heading2Char"/>
          <w:rFonts w:cs="Arial"/>
          <w:b w:val="0"/>
          <w:color w:val="000000" w:themeColor="text1"/>
        </w:rPr>
        <w:t>p</w:t>
      </w:r>
      <w:r w:rsidR="00C54B93" w:rsidRPr="00EB526C">
        <w:rPr>
          <w:rStyle w:val="Heading2Char"/>
          <w:rFonts w:cs="Arial"/>
          <w:b w:val="0"/>
          <w:color w:val="000000" w:themeColor="text1"/>
        </w:rPr>
        <w:t xml:space="preserve">lan’s </w:t>
      </w:r>
      <w:r w:rsidR="0056089A">
        <w:rPr>
          <w:rStyle w:val="Heading2Char"/>
          <w:rFonts w:cs="Arial"/>
          <w:b w:val="0"/>
          <w:color w:val="000000" w:themeColor="text1"/>
        </w:rPr>
        <w:t>g</w:t>
      </w:r>
      <w:r w:rsidR="00C54B93" w:rsidRPr="00EB526C">
        <w:rPr>
          <w:rStyle w:val="Heading2Char"/>
          <w:rFonts w:cs="Arial"/>
          <w:b w:val="0"/>
          <w:color w:val="000000" w:themeColor="text1"/>
        </w:rPr>
        <w:t xml:space="preserve">oals and </w:t>
      </w:r>
      <w:r w:rsidR="0056089A">
        <w:rPr>
          <w:rStyle w:val="Heading2Char"/>
          <w:rFonts w:cs="Arial"/>
          <w:b w:val="0"/>
          <w:color w:val="000000" w:themeColor="text1"/>
        </w:rPr>
        <w:t>a</w:t>
      </w:r>
      <w:r w:rsidR="00C54B93" w:rsidRPr="00EB526C">
        <w:rPr>
          <w:rStyle w:val="Heading2Char"/>
          <w:rFonts w:cs="Arial"/>
          <w:b w:val="0"/>
          <w:color w:val="000000" w:themeColor="text1"/>
        </w:rPr>
        <w:t>spirations.</w:t>
      </w:r>
    </w:p>
    <w:p w14:paraId="718B72DD" w14:textId="7FCE00E6" w:rsidR="00C54B93" w:rsidRDefault="005726DD" w:rsidP="00C54B93">
      <w:pPr>
        <w:tabs>
          <w:tab w:val="left" w:pos="2244"/>
        </w:tabs>
        <w:spacing w:line="360" w:lineRule="auto"/>
        <w:contextualSpacing/>
        <w:rPr>
          <w:rStyle w:val="Heading2Char"/>
          <w:rFonts w:cs="Arial"/>
          <w:b w:val="0"/>
          <w:color w:val="000000" w:themeColor="text1"/>
        </w:rPr>
      </w:pPr>
      <w:sdt>
        <w:sdtPr>
          <w:rPr>
            <w:rStyle w:val="Heading2Char"/>
            <w:rFonts w:eastAsia="MS Gothic" w:cs="Arial"/>
            <w:b w:val="0"/>
            <w:color w:val="000000" w:themeColor="text1"/>
          </w:rPr>
          <w:id w:val="-741179015"/>
          <w14:checkbox>
            <w14:checked w14:val="0"/>
            <w14:checkedState w14:val="2612" w14:font="MS Gothic"/>
            <w14:uncheckedState w14:val="2610" w14:font="MS Gothic"/>
          </w14:checkbox>
        </w:sdtPr>
        <w:sdtEndPr>
          <w:rPr>
            <w:rStyle w:val="Heading2Char"/>
          </w:rPr>
        </w:sdtEndPr>
        <w:sdtContent>
          <w:r w:rsidR="00C54B93" w:rsidRPr="00BF48B2">
            <w:rPr>
              <w:rStyle w:val="Heading2Char"/>
              <w:rFonts w:ascii="Segoe UI Symbol" w:eastAsia="MS Gothic" w:hAnsi="Segoe UI Symbol" w:cs="Segoe UI Symbol"/>
              <w:b w:val="0"/>
              <w:color w:val="000000" w:themeColor="text1"/>
            </w:rPr>
            <w:t>☐</w:t>
          </w:r>
        </w:sdtContent>
      </w:sdt>
      <w:r w:rsidR="00C54B93" w:rsidRPr="00BF48B2">
        <w:rPr>
          <w:rStyle w:val="Heading2Char"/>
          <w:rFonts w:eastAsia="MS Gothic" w:cs="Arial"/>
          <w:b w:val="0"/>
          <w:color w:val="000000" w:themeColor="text1"/>
        </w:rPr>
        <w:t xml:space="preserve"> </w:t>
      </w:r>
      <w:r w:rsidR="00C54B93" w:rsidRPr="00EB526C">
        <w:rPr>
          <w:rStyle w:val="Heading2Char"/>
          <w:rFonts w:cs="Arial"/>
          <w:b w:val="0"/>
          <w:color w:val="000000" w:themeColor="text1"/>
        </w:rPr>
        <w:t xml:space="preserve">A copy of my current NDIS </w:t>
      </w:r>
      <w:r w:rsidR="0056089A">
        <w:rPr>
          <w:rStyle w:val="Heading2Char"/>
          <w:rFonts w:cs="Arial"/>
          <w:b w:val="0"/>
          <w:color w:val="000000" w:themeColor="text1"/>
        </w:rPr>
        <w:t>p</w:t>
      </w:r>
      <w:r w:rsidR="00C54B93" w:rsidRPr="00EB526C">
        <w:rPr>
          <w:rStyle w:val="Heading2Char"/>
          <w:rFonts w:cs="Arial"/>
          <w:b w:val="0"/>
          <w:color w:val="000000" w:themeColor="text1"/>
        </w:rPr>
        <w:t>lan’s funding and support.</w:t>
      </w:r>
    </w:p>
    <w:p w14:paraId="0DC28232" w14:textId="77777777" w:rsidR="00C54B93" w:rsidRPr="00EB526C" w:rsidRDefault="005726DD" w:rsidP="00C54B93">
      <w:pPr>
        <w:tabs>
          <w:tab w:val="left" w:pos="2244"/>
        </w:tabs>
        <w:spacing w:line="360" w:lineRule="auto"/>
        <w:contextualSpacing/>
        <w:rPr>
          <w:rStyle w:val="Heading2Char"/>
          <w:rFonts w:cs="Arial"/>
          <w:b w:val="0"/>
          <w:color w:val="000000" w:themeColor="text1"/>
        </w:rPr>
      </w:pPr>
      <w:sdt>
        <w:sdtPr>
          <w:rPr>
            <w:rStyle w:val="Heading2Char"/>
            <w:rFonts w:eastAsia="MS Gothic" w:cs="Arial"/>
            <w:b w:val="0"/>
            <w:color w:val="000000" w:themeColor="text1"/>
          </w:rPr>
          <w:id w:val="1989126907"/>
          <w14:checkbox>
            <w14:checked w14:val="0"/>
            <w14:checkedState w14:val="2612" w14:font="MS Gothic"/>
            <w14:uncheckedState w14:val="2610" w14:font="MS Gothic"/>
          </w14:checkbox>
        </w:sdtPr>
        <w:sdtEndPr>
          <w:rPr>
            <w:rStyle w:val="Heading2Char"/>
          </w:rPr>
        </w:sdtEndPr>
        <w:sdtContent>
          <w:r w:rsidR="00C54B93" w:rsidRPr="00E31529">
            <w:rPr>
              <w:rStyle w:val="Heading2Char"/>
              <w:rFonts w:ascii="Segoe UI Symbol" w:eastAsia="MS Gothic" w:hAnsi="Segoe UI Symbol" w:cs="Segoe UI Symbol"/>
              <w:b w:val="0"/>
              <w:color w:val="000000" w:themeColor="text1"/>
            </w:rPr>
            <w:t>☐</w:t>
          </w:r>
        </w:sdtContent>
      </w:sdt>
      <w:r w:rsidR="00C54B93">
        <w:rPr>
          <w:rStyle w:val="Heading2Char"/>
          <w:rFonts w:eastAsia="MS Gothic" w:cs="Arial"/>
          <w:b w:val="0"/>
          <w:color w:val="000000" w:themeColor="text1"/>
        </w:rPr>
        <w:t xml:space="preserve"> Nil/not applicable.</w:t>
      </w:r>
    </w:p>
    <w:p w14:paraId="7A098004" w14:textId="60841E7D" w:rsidR="00C54B93" w:rsidRPr="00EB526C" w:rsidRDefault="005726DD" w:rsidP="00C54B93">
      <w:pPr>
        <w:tabs>
          <w:tab w:val="left" w:pos="2244"/>
        </w:tabs>
        <w:spacing w:line="216" w:lineRule="auto"/>
        <w:rPr>
          <w:rStyle w:val="Heading2Char"/>
          <w:rFonts w:cs="Arial"/>
          <w:b w:val="0"/>
          <w:color w:val="000000" w:themeColor="text1"/>
        </w:rPr>
      </w:pPr>
      <w:sdt>
        <w:sdtPr>
          <w:rPr>
            <w:rStyle w:val="Heading2Char"/>
            <w:rFonts w:cs="Arial"/>
            <w:b w:val="0"/>
            <w:color w:val="000000" w:themeColor="text1"/>
          </w:rPr>
          <w:id w:val="-1670936726"/>
          <w14:checkbox>
            <w14:checked w14:val="0"/>
            <w14:checkedState w14:val="2612" w14:font="MS Gothic"/>
            <w14:uncheckedState w14:val="2610" w14:font="MS Gothic"/>
          </w14:checkbox>
        </w:sdtPr>
        <w:sdtEndPr>
          <w:rPr>
            <w:rStyle w:val="Heading2Char"/>
          </w:rPr>
        </w:sdtEndPr>
        <w:sdtContent>
          <w:r w:rsidR="00C91D61">
            <w:rPr>
              <w:rStyle w:val="Heading2Char"/>
              <w:rFonts w:ascii="MS Gothic" w:eastAsia="MS Gothic" w:hAnsi="MS Gothic" w:cs="Arial" w:hint="eastAsia"/>
              <w:b w:val="0"/>
              <w:color w:val="000000" w:themeColor="text1"/>
            </w:rPr>
            <w:t>☐</w:t>
          </w:r>
        </w:sdtContent>
      </w:sdt>
      <w:r w:rsidR="00C54B93" w:rsidRPr="00BF48B2">
        <w:rPr>
          <w:rStyle w:val="Heading2Char"/>
          <w:rFonts w:cs="Arial"/>
          <w:b w:val="0"/>
          <w:color w:val="000000" w:themeColor="text1"/>
        </w:rPr>
        <w:t xml:space="preserve"> </w:t>
      </w:r>
      <w:r w:rsidR="00C54B93" w:rsidRPr="00EB526C">
        <w:rPr>
          <w:rStyle w:val="Heading2Char"/>
          <w:rFonts w:cs="Arial"/>
          <w:b w:val="0"/>
          <w:color w:val="000000" w:themeColor="text1"/>
        </w:rPr>
        <w:t>O</w:t>
      </w:r>
      <w:r w:rsidR="00C54B93" w:rsidRPr="00BF48B2">
        <w:rPr>
          <w:rStyle w:val="Heading2Char"/>
          <w:rFonts w:cs="Arial"/>
          <w:b w:val="0"/>
          <w:color w:val="000000" w:themeColor="text1"/>
        </w:rPr>
        <w:t>ther. Please specify below:</w:t>
      </w:r>
    </w:p>
    <w:tbl>
      <w:tblPr>
        <w:tblStyle w:val="TableGrid1"/>
        <w:tblW w:w="0" w:type="auto"/>
        <w:tblInd w:w="-5" w:type="dxa"/>
        <w:tblLook w:val="04A0" w:firstRow="1" w:lastRow="0" w:firstColumn="1" w:lastColumn="0" w:noHBand="0" w:noVBand="1"/>
        <w:tblDescription w:val="This is a blank cell for telling us what information the participant gives consent to share with this person."/>
      </w:tblPr>
      <w:tblGrid>
        <w:gridCol w:w="9853"/>
      </w:tblGrid>
      <w:tr w:rsidR="00C54B93" w:rsidRPr="00EB526C" w14:paraId="49DEA70D" w14:textId="77777777" w:rsidTr="00B22E15">
        <w:trPr>
          <w:trHeight w:val="2268"/>
          <w:tblHeader/>
        </w:trPr>
        <w:sdt>
          <w:sdtPr>
            <w:rPr>
              <w:rStyle w:val="Heading2Char"/>
              <w:rFonts w:cs="Arial"/>
              <w:b w:val="0"/>
              <w:color w:val="000000" w:themeColor="text1"/>
            </w:rPr>
            <w:id w:val="433707905"/>
            <w:placeholder>
              <w:docPart w:val="14FAAEEB2B05441995EE6A7100887026"/>
            </w:placeholder>
            <w:showingPlcHdr/>
          </w:sdtPr>
          <w:sdtEndPr>
            <w:rPr>
              <w:rStyle w:val="Heading2Char"/>
            </w:rPr>
          </w:sdtEndPr>
          <w:sdtContent>
            <w:tc>
              <w:tcPr>
                <w:tcW w:w="9853" w:type="dxa"/>
              </w:tcPr>
              <w:p w14:paraId="59812112" w14:textId="77777777" w:rsidR="00C54B93" w:rsidRPr="00BF48B2" w:rsidRDefault="00C54B93" w:rsidP="00467F7E">
                <w:pPr>
                  <w:tabs>
                    <w:tab w:val="left" w:pos="2244"/>
                  </w:tabs>
                  <w:spacing w:line="216" w:lineRule="auto"/>
                  <w:rPr>
                    <w:rStyle w:val="Heading2Char"/>
                    <w:rFonts w:cs="Arial"/>
                    <w:b w:val="0"/>
                    <w:color w:val="000000" w:themeColor="text1"/>
                  </w:rPr>
                </w:pPr>
                <w:r w:rsidRPr="00BF48B2">
                  <w:rPr>
                    <w:rStyle w:val="PlaceholderText"/>
                    <w:rFonts w:cs="Arial"/>
                  </w:rPr>
                  <w:t>Click or tap here to enter text.</w:t>
                </w:r>
              </w:p>
            </w:tc>
          </w:sdtContent>
        </w:sdt>
      </w:tr>
    </w:tbl>
    <w:p w14:paraId="7DBB6CB2" w14:textId="77777777" w:rsidR="00C54B93" w:rsidRPr="00EB526C" w:rsidRDefault="006660B4" w:rsidP="00C54B93">
      <w:pPr>
        <w:pStyle w:val="Heading2"/>
        <w:spacing w:before="120" w:line="360" w:lineRule="auto"/>
        <w:contextualSpacing/>
        <w:rPr>
          <w:rStyle w:val="Heading2Char"/>
          <w:rFonts w:cs="Arial"/>
          <w:b/>
        </w:rPr>
      </w:pPr>
      <w:r>
        <w:rPr>
          <w:rStyle w:val="Heading2Char"/>
          <w:rFonts w:cs="Arial"/>
          <w:b/>
        </w:rPr>
        <w:t>12</w:t>
      </w:r>
      <w:r w:rsidR="00C54B93" w:rsidRPr="00EB526C">
        <w:rPr>
          <w:rStyle w:val="Heading2Char"/>
          <w:rFonts w:cs="Arial"/>
          <w:b/>
        </w:rPr>
        <w:t>.</w:t>
      </w:r>
      <w:r w:rsidR="00C54B93">
        <w:rPr>
          <w:rStyle w:val="Heading2Char"/>
          <w:rFonts w:cs="Arial"/>
          <w:b/>
        </w:rPr>
        <w:t>2</w:t>
      </w:r>
      <w:r w:rsidR="00C54B93" w:rsidRPr="00EB526C">
        <w:rPr>
          <w:rStyle w:val="Heading2Char"/>
          <w:rFonts w:cs="Arial"/>
          <w:b/>
        </w:rPr>
        <w:t xml:space="preserve"> What </w:t>
      </w:r>
      <w:r w:rsidR="00C54B93">
        <w:rPr>
          <w:rStyle w:val="Heading2Char"/>
          <w:rFonts w:cs="Arial"/>
          <w:b/>
        </w:rPr>
        <w:t>actions, if any,</w:t>
      </w:r>
      <w:r w:rsidR="00C54B93" w:rsidRPr="00EB526C">
        <w:rPr>
          <w:rStyle w:val="Heading2Char"/>
          <w:rFonts w:cs="Arial"/>
          <w:b/>
        </w:rPr>
        <w:t xml:space="preserve"> do </w:t>
      </w:r>
      <w:r w:rsidR="00C54B93">
        <w:rPr>
          <w:rStyle w:val="Heading2Char"/>
          <w:rFonts w:cs="Arial"/>
          <w:b/>
        </w:rPr>
        <w:t>you give consent</w:t>
      </w:r>
      <w:r w:rsidR="00C54B93" w:rsidRPr="00EB526C">
        <w:rPr>
          <w:rStyle w:val="Heading2Char"/>
          <w:rFonts w:cs="Arial"/>
          <w:b/>
        </w:rPr>
        <w:t xml:space="preserve"> </w:t>
      </w:r>
      <w:r w:rsidR="00C54B93">
        <w:rPr>
          <w:rStyle w:val="Heading2Char"/>
          <w:rFonts w:cs="Arial"/>
          <w:b/>
        </w:rPr>
        <w:t>for this person to do on your behalf?</w:t>
      </w:r>
    </w:p>
    <w:p w14:paraId="1A45D3BD" w14:textId="77777777" w:rsidR="00C54B93" w:rsidRPr="00BF48B2" w:rsidRDefault="005726DD" w:rsidP="00C54B93">
      <w:pPr>
        <w:rPr>
          <w:rStyle w:val="Heading2Char"/>
          <w:rFonts w:eastAsia="MS Gothic" w:cs="Arial"/>
          <w:b w:val="0"/>
          <w:color w:val="000000" w:themeColor="text1"/>
        </w:rPr>
      </w:pPr>
      <w:sdt>
        <w:sdtPr>
          <w:rPr>
            <w:rStyle w:val="Heading2Char"/>
            <w:rFonts w:eastAsia="MS Gothic" w:cs="Arial"/>
            <w:b w:val="0"/>
            <w:color w:val="000000" w:themeColor="text1"/>
          </w:rPr>
          <w:id w:val="-1346325440"/>
          <w14:checkbox>
            <w14:checked w14:val="0"/>
            <w14:checkedState w14:val="2612" w14:font="MS Gothic"/>
            <w14:uncheckedState w14:val="2610" w14:font="MS Gothic"/>
          </w14:checkbox>
        </w:sdtPr>
        <w:sdtEndPr>
          <w:rPr>
            <w:rStyle w:val="Heading2Char"/>
          </w:rPr>
        </w:sdtEndPr>
        <w:sdtContent>
          <w:r w:rsidR="00C54B93" w:rsidRPr="00BF48B2">
            <w:rPr>
              <w:rStyle w:val="Heading2Char"/>
              <w:rFonts w:ascii="MS Gothic" w:eastAsia="MS Gothic" w:hAnsi="MS Gothic" w:cs="Arial" w:hint="eastAsia"/>
              <w:b w:val="0"/>
              <w:color w:val="000000" w:themeColor="text1"/>
            </w:rPr>
            <w:t>☐</w:t>
          </w:r>
        </w:sdtContent>
      </w:sdt>
      <w:r w:rsidR="00C54B93" w:rsidRPr="00BF48B2">
        <w:rPr>
          <w:rStyle w:val="Heading2Char"/>
          <w:rFonts w:eastAsia="MS Gothic" w:cs="Arial"/>
          <w:b w:val="0"/>
          <w:color w:val="000000" w:themeColor="text1"/>
        </w:rPr>
        <w:t xml:space="preserve"> To request review of your plan, including due to change in circumstances.</w:t>
      </w:r>
    </w:p>
    <w:p w14:paraId="03D8C2DE" w14:textId="77777777" w:rsidR="00C54B93" w:rsidRPr="00BF48B2" w:rsidRDefault="005726DD" w:rsidP="00C54B93">
      <w:pPr>
        <w:rPr>
          <w:rStyle w:val="Heading2Char"/>
          <w:rFonts w:eastAsia="MS Gothic" w:cs="Arial"/>
          <w:b w:val="0"/>
          <w:color w:val="000000" w:themeColor="text1"/>
        </w:rPr>
      </w:pPr>
      <w:sdt>
        <w:sdtPr>
          <w:rPr>
            <w:rStyle w:val="Heading2Char"/>
            <w:rFonts w:eastAsia="MS Gothic" w:cs="Arial"/>
            <w:b w:val="0"/>
            <w:color w:val="000000" w:themeColor="text1"/>
          </w:rPr>
          <w:id w:val="913821370"/>
          <w14:checkbox>
            <w14:checked w14:val="0"/>
            <w14:checkedState w14:val="2612" w14:font="MS Gothic"/>
            <w14:uncheckedState w14:val="2610" w14:font="MS Gothic"/>
          </w14:checkbox>
        </w:sdtPr>
        <w:sdtEndPr>
          <w:rPr>
            <w:rStyle w:val="Heading2Char"/>
          </w:rPr>
        </w:sdtEndPr>
        <w:sdtContent>
          <w:r w:rsidR="00C54B93" w:rsidRPr="00BF48B2">
            <w:rPr>
              <w:rStyle w:val="Heading2Char"/>
              <w:rFonts w:ascii="MS Gothic" w:eastAsia="MS Gothic" w:hAnsi="MS Gothic" w:cs="Arial" w:hint="eastAsia"/>
              <w:b w:val="0"/>
              <w:color w:val="000000" w:themeColor="text1"/>
            </w:rPr>
            <w:t>☐</w:t>
          </w:r>
        </w:sdtContent>
      </w:sdt>
      <w:r w:rsidR="00C54B93" w:rsidRPr="00BF48B2">
        <w:rPr>
          <w:rStyle w:val="Heading2Char"/>
          <w:rFonts w:eastAsia="MS Gothic" w:cs="Arial"/>
          <w:b w:val="0"/>
          <w:color w:val="000000" w:themeColor="text1"/>
        </w:rPr>
        <w:t xml:space="preserve"> To request a review of a decision made by the NDIA.</w:t>
      </w:r>
    </w:p>
    <w:p w14:paraId="2DB883E2" w14:textId="77777777" w:rsidR="00C54B93" w:rsidRPr="00BF48B2" w:rsidRDefault="005726DD" w:rsidP="00C54B93">
      <w:pPr>
        <w:rPr>
          <w:rStyle w:val="Heading2Char"/>
          <w:rFonts w:eastAsia="MS Gothic" w:cs="Arial"/>
          <w:b w:val="0"/>
          <w:color w:val="000000" w:themeColor="text1"/>
        </w:rPr>
      </w:pPr>
      <w:sdt>
        <w:sdtPr>
          <w:rPr>
            <w:rStyle w:val="Heading2Char"/>
            <w:rFonts w:eastAsia="MS Gothic" w:cs="Arial"/>
            <w:b w:val="0"/>
            <w:color w:val="000000" w:themeColor="text1"/>
          </w:rPr>
          <w:id w:val="-1523235607"/>
          <w14:checkbox>
            <w14:checked w14:val="0"/>
            <w14:checkedState w14:val="2612" w14:font="MS Gothic"/>
            <w14:uncheckedState w14:val="2610" w14:font="MS Gothic"/>
          </w14:checkbox>
        </w:sdtPr>
        <w:sdtEndPr>
          <w:rPr>
            <w:rStyle w:val="Heading2Char"/>
          </w:rPr>
        </w:sdtEndPr>
        <w:sdtContent>
          <w:r w:rsidR="00C54B93" w:rsidRPr="00BF48B2">
            <w:rPr>
              <w:rStyle w:val="Heading2Char"/>
              <w:rFonts w:ascii="Segoe UI Symbol" w:eastAsia="MS Gothic" w:hAnsi="Segoe UI Symbol" w:cs="Segoe UI Symbol"/>
              <w:b w:val="0"/>
              <w:color w:val="000000" w:themeColor="text1"/>
            </w:rPr>
            <w:t>☐</w:t>
          </w:r>
        </w:sdtContent>
      </w:sdt>
      <w:r w:rsidR="00C54B93" w:rsidRPr="00BF48B2">
        <w:rPr>
          <w:rStyle w:val="Heading2Char"/>
          <w:rFonts w:eastAsia="MS Gothic" w:cs="Arial"/>
          <w:b w:val="0"/>
          <w:color w:val="000000" w:themeColor="text1"/>
        </w:rPr>
        <w:t xml:space="preserve"> To make arrangements for a scheduled plan review.</w:t>
      </w:r>
    </w:p>
    <w:p w14:paraId="1AA848A6" w14:textId="77777777" w:rsidR="00C54B93" w:rsidRPr="00BF48B2" w:rsidRDefault="005726DD" w:rsidP="00C54B93">
      <w:pPr>
        <w:rPr>
          <w:rStyle w:val="Heading2Char"/>
          <w:rFonts w:eastAsia="MS Gothic" w:cs="Arial"/>
          <w:b w:val="0"/>
          <w:color w:val="000000" w:themeColor="text1"/>
        </w:rPr>
      </w:pPr>
      <w:sdt>
        <w:sdtPr>
          <w:rPr>
            <w:rStyle w:val="Heading2Char"/>
            <w:rFonts w:eastAsia="MS Gothic" w:cs="Arial"/>
            <w:b w:val="0"/>
            <w:color w:val="000000" w:themeColor="text1"/>
          </w:rPr>
          <w:id w:val="1659966640"/>
          <w14:checkbox>
            <w14:checked w14:val="0"/>
            <w14:checkedState w14:val="2612" w14:font="MS Gothic"/>
            <w14:uncheckedState w14:val="2610" w14:font="MS Gothic"/>
          </w14:checkbox>
        </w:sdtPr>
        <w:sdtEndPr>
          <w:rPr>
            <w:rStyle w:val="Heading2Char"/>
          </w:rPr>
        </w:sdtEndPr>
        <w:sdtContent>
          <w:r w:rsidR="00C54B93" w:rsidRPr="00BF48B2">
            <w:rPr>
              <w:rStyle w:val="Heading2Char"/>
              <w:rFonts w:ascii="Segoe UI Symbol" w:eastAsia="MS Gothic" w:hAnsi="Segoe UI Symbol" w:cs="Segoe UI Symbol"/>
              <w:b w:val="0"/>
              <w:color w:val="000000" w:themeColor="text1"/>
            </w:rPr>
            <w:t>☐</w:t>
          </w:r>
        </w:sdtContent>
      </w:sdt>
      <w:r w:rsidR="00C54B93" w:rsidRPr="00BF48B2">
        <w:rPr>
          <w:rStyle w:val="Heading2Char"/>
          <w:rFonts w:eastAsia="MS Gothic" w:cs="Arial"/>
          <w:b w:val="0"/>
          <w:color w:val="000000" w:themeColor="text1"/>
        </w:rPr>
        <w:t xml:space="preserve"> To assist with the submission and implementation of requests for Assistive Technology, Home Modifications, or other specific supports.</w:t>
      </w:r>
    </w:p>
    <w:p w14:paraId="44F7D016" w14:textId="77777777" w:rsidR="00C54B93" w:rsidRPr="00BF48B2" w:rsidRDefault="005726DD" w:rsidP="00C54B93">
      <w:pPr>
        <w:rPr>
          <w:rStyle w:val="Heading2Char"/>
          <w:rFonts w:eastAsia="MS Gothic" w:cs="Arial"/>
          <w:b w:val="0"/>
          <w:color w:val="000000" w:themeColor="text1"/>
        </w:rPr>
      </w:pPr>
      <w:sdt>
        <w:sdtPr>
          <w:rPr>
            <w:rStyle w:val="Heading2Char"/>
            <w:rFonts w:eastAsia="MS Gothic" w:cs="Arial"/>
            <w:b w:val="0"/>
            <w:color w:val="000000" w:themeColor="text1"/>
          </w:rPr>
          <w:id w:val="417991087"/>
          <w14:checkbox>
            <w14:checked w14:val="0"/>
            <w14:checkedState w14:val="2612" w14:font="MS Gothic"/>
            <w14:uncheckedState w14:val="2610" w14:font="MS Gothic"/>
          </w14:checkbox>
        </w:sdtPr>
        <w:sdtEndPr>
          <w:rPr>
            <w:rStyle w:val="Heading2Char"/>
          </w:rPr>
        </w:sdtEndPr>
        <w:sdtContent>
          <w:r w:rsidR="00F122C5">
            <w:rPr>
              <w:rStyle w:val="Heading2Char"/>
              <w:rFonts w:ascii="MS Gothic" w:eastAsia="MS Gothic" w:hAnsi="MS Gothic" w:cs="Arial" w:hint="eastAsia"/>
              <w:b w:val="0"/>
              <w:color w:val="000000" w:themeColor="text1"/>
            </w:rPr>
            <w:t>☐</w:t>
          </w:r>
        </w:sdtContent>
      </w:sdt>
      <w:r w:rsidR="00C54B93" w:rsidRPr="00BF48B2">
        <w:rPr>
          <w:rStyle w:val="Heading2Char"/>
          <w:rFonts w:eastAsia="MS Gothic" w:cs="Arial"/>
          <w:b w:val="0"/>
          <w:color w:val="000000" w:themeColor="text1"/>
        </w:rPr>
        <w:t xml:space="preserve"> To manage a complaint made by you.</w:t>
      </w:r>
    </w:p>
    <w:p w14:paraId="71F6B647" w14:textId="77777777" w:rsidR="00C54B93" w:rsidRPr="00BF48B2" w:rsidRDefault="005726DD" w:rsidP="00C54B93">
      <w:pPr>
        <w:tabs>
          <w:tab w:val="left" w:pos="2244"/>
        </w:tabs>
        <w:spacing w:line="360" w:lineRule="auto"/>
        <w:contextualSpacing/>
        <w:rPr>
          <w:rStyle w:val="Heading2Char"/>
          <w:rFonts w:eastAsia="MS Gothic" w:cs="Arial"/>
          <w:b w:val="0"/>
          <w:color w:val="000000" w:themeColor="text1"/>
        </w:rPr>
      </w:pPr>
      <w:sdt>
        <w:sdtPr>
          <w:rPr>
            <w:rStyle w:val="Heading2Char"/>
            <w:rFonts w:eastAsia="MS Gothic" w:cs="Arial"/>
            <w:b w:val="0"/>
            <w:color w:val="000000" w:themeColor="text1"/>
          </w:rPr>
          <w:id w:val="1379287233"/>
          <w14:checkbox>
            <w14:checked w14:val="0"/>
            <w14:checkedState w14:val="2612" w14:font="MS Gothic"/>
            <w14:uncheckedState w14:val="2610" w14:font="MS Gothic"/>
          </w14:checkbox>
        </w:sdtPr>
        <w:sdtEndPr>
          <w:rPr>
            <w:rStyle w:val="Heading2Char"/>
          </w:rPr>
        </w:sdtEndPr>
        <w:sdtContent>
          <w:r w:rsidR="00496C52">
            <w:rPr>
              <w:rStyle w:val="Heading2Char"/>
              <w:rFonts w:ascii="MS Gothic" w:eastAsia="MS Gothic" w:hAnsi="MS Gothic" w:cs="Arial" w:hint="eastAsia"/>
              <w:b w:val="0"/>
              <w:color w:val="000000" w:themeColor="text1"/>
            </w:rPr>
            <w:t>☐</w:t>
          </w:r>
        </w:sdtContent>
      </w:sdt>
      <w:r w:rsidR="00C54B93">
        <w:rPr>
          <w:rStyle w:val="Heading2Char"/>
          <w:rFonts w:eastAsia="MS Gothic" w:cs="Arial"/>
          <w:b w:val="0"/>
          <w:color w:val="000000" w:themeColor="text1"/>
        </w:rPr>
        <w:t xml:space="preserve"> Nil/not applicable.</w:t>
      </w:r>
    </w:p>
    <w:p w14:paraId="20BBBD47" w14:textId="77777777" w:rsidR="00C54B93" w:rsidRPr="00BF48B2" w:rsidRDefault="005726DD" w:rsidP="00C54B93">
      <w:pPr>
        <w:tabs>
          <w:tab w:val="left" w:pos="2244"/>
        </w:tabs>
        <w:spacing w:line="216" w:lineRule="auto"/>
        <w:rPr>
          <w:rStyle w:val="Heading2Char"/>
          <w:rFonts w:eastAsia="MS Gothic" w:cs="Arial"/>
          <w:b w:val="0"/>
          <w:color w:val="000000" w:themeColor="text1"/>
        </w:rPr>
      </w:pPr>
      <w:sdt>
        <w:sdtPr>
          <w:rPr>
            <w:rStyle w:val="Heading2Char"/>
            <w:rFonts w:eastAsia="MS Gothic" w:cs="Arial"/>
            <w:b w:val="0"/>
            <w:color w:val="000000" w:themeColor="text1"/>
          </w:rPr>
          <w:id w:val="1634219082"/>
          <w14:checkbox>
            <w14:checked w14:val="0"/>
            <w14:checkedState w14:val="2612" w14:font="MS Gothic"/>
            <w14:uncheckedState w14:val="2610" w14:font="MS Gothic"/>
          </w14:checkbox>
        </w:sdtPr>
        <w:sdtEndPr>
          <w:rPr>
            <w:rStyle w:val="Heading2Char"/>
          </w:rPr>
        </w:sdtEndPr>
        <w:sdtContent>
          <w:r w:rsidR="00496C52">
            <w:rPr>
              <w:rStyle w:val="Heading2Char"/>
              <w:rFonts w:ascii="MS Gothic" w:eastAsia="MS Gothic" w:hAnsi="MS Gothic" w:cs="Arial" w:hint="eastAsia"/>
              <w:b w:val="0"/>
              <w:color w:val="000000" w:themeColor="text1"/>
            </w:rPr>
            <w:t>☐</w:t>
          </w:r>
        </w:sdtContent>
      </w:sdt>
      <w:r w:rsidR="00C54B93" w:rsidRPr="00BF48B2">
        <w:rPr>
          <w:rStyle w:val="Heading2Char"/>
          <w:rFonts w:eastAsia="MS Gothic" w:cs="Arial"/>
          <w:b w:val="0"/>
          <w:color w:val="000000" w:themeColor="text1"/>
        </w:rPr>
        <w:t xml:space="preserve"> Other. Please specify below:</w:t>
      </w:r>
    </w:p>
    <w:tbl>
      <w:tblPr>
        <w:tblStyle w:val="TableGrid1"/>
        <w:tblW w:w="0" w:type="auto"/>
        <w:tblInd w:w="-5" w:type="dxa"/>
        <w:tblLook w:val="04A0" w:firstRow="1" w:lastRow="0" w:firstColumn="1" w:lastColumn="0" w:noHBand="0" w:noVBand="1"/>
        <w:tblDescription w:val="This is a blank cell for telling us what actions the participant wishes to give consent for this person to do on their behalf. "/>
      </w:tblPr>
      <w:tblGrid>
        <w:gridCol w:w="9853"/>
      </w:tblGrid>
      <w:tr w:rsidR="00C54B93" w:rsidRPr="00EB526C" w14:paraId="3C6611FA" w14:textId="77777777" w:rsidTr="00B22E15">
        <w:trPr>
          <w:trHeight w:val="2268"/>
          <w:tblHeader/>
        </w:trPr>
        <w:sdt>
          <w:sdtPr>
            <w:rPr>
              <w:rStyle w:val="Heading2Char"/>
              <w:rFonts w:cs="Arial"/>
              <w:b w:val="0"/>
              <w:color w:val="000000" w:themeColor="text1"/>
            </w:rPr>
            <w:id w:val="1249466745"/>
            <w:placeholder>
              <w:docPart w:val="71A62309DBAD40F98CB16D9ED1A72D5D"/>
            </w:placeholder>
            <w:showingPlcHdr/>
          </w:sdtPr>
          <w:sdtEndPr>
            <w:rPr>
              <w:rStyle w:val="Heading2Char"/>
            </w:rPr>
          </w:sdtEndPr>
          <w:sdtContent>
            <w:tc>
              <w:tcPr>
                <w:tcW w:w="9853" w:type="dxa"/>
              </w:tcPr>
              <w:p w14:paraId="5D590D74" w14:textId="77777777" w:rsidR="00C54B93" w:rsidRPr="00E31529" w:rsidRDefault="00C54B93" w:rsidP="00467F7E">
                <w:pPr>
                  <w:tabs>
                    <w:tab w:val="left" w:pos="2244"/>
                  </w:tabs>
                  <w:spacing w:line="216" w:lineRule="auto"/>
                  <w:rPr>
                    <w:rStyle w:val="Heading2Char"/>
                    <w:rFonts w:cs="Arial"/>
                    <w:b w:val="0"/>
                    <w:color w:val="000000" w:themeColor="text1"/>
                  </w:rPr>
                </w:pPr>
                <w:r w:rsidRPr="00E31529">
                  <w:rPr>
                    <w:rStyle w:val="PlaceholderText"/>
                    <w:rFonts w:cs="Arial"/>
                  </w:rPr>
                  <w:t>Click or tap here to enter text.</w:t>
                </w:r>
              </w:p>
            </w:tc>
          </w:sdtContent>
        </w:sdt>
      </w:tr>
    </w:tbl>
    <w:p w14:paraId="32CC80CF" w14:textId="77777777" w:rsidR="00C54B93" w:rsidRPr="00F83AE0" w:rsidRDefault="006660B4" w:rsidP="00F83AE0">
      <w:pPr>
        <w:pStyle w:val="Heading2"/>
      </w:pPr>
      <w:r w:rsidRPr="00F83AE0">
        <w:t>12</w:t>
      </w:r>
      <w:r w:rsidR="00C54B93" w:rsidRPr="00F83AE0">
        <w:t>.3 What is the reason, if any,</w:t>
      </w:r>
      <w:r w:rsidR="00FB669C" w:rsidRPr="00F83AE0">
        <w:t xml:space="preserve"> you are providing this person </w:t>
      </w:r>
      <w:r w:rsidR="00C54B93" w:rsidRPr="00F83AE0">
        <w:t>with consent?</w:t>
      </w:r>
    </w:p>
    <w:p w14:paraId="6A7648A2" w14:textId="77777777" w:rsidR="00C54B93" w:rsidRPr="00BF48B2" w:rsidRDefault="00C54B93" w:rsidP="00C54B93">
      <w:pPr>
        <w:rPr>
          <w:rFonts w:cs="Arial"/>
        </w:rPr>
      </w:pPr>
      <w:r w:rsidRPr="00BF48B2">
        <w:rPr>
          <w:rFonts w:cs="Arial"/>
        </w:rPr>
        <w:t>Please mark the relevant boxes below:</w:t>
      </w:r>
    </w:p>
    <w:p w14:paraId="56CD5AF9" w14:textId="6B8A93F0" w:rsidR="00C54B93" w:rsidRDefault="005726DD" w:rsidP="00C54B93">
      <w:pPr>
        <w:tabs>
          <w:tab w:val="left" w:pos="2244"/>
        </w:tabs>
        <w:spacing w:line="360" w:lineRule="auto"/>
        <w:contextualSpacing/>
        <w:rPr>
          <w:rStyle w:val="Heading2Char"/>
          <w:rFonts w:cs="Arial"/>
          <w:b w:val="0"/>
          <w:color w:val="000000" w:themeColor="text1"/>
        </w:rPr>
      </w:pPr>
      <w:sdt>
        <w:sdtPr>
          <w:rPr>
            <w:rFonts w:cs="Arial"/>
            <w:b/>
            <w:szCs w:val="24"/>
          </w:rPr>
          <w:id w:val="361713064"/>
          <w14:checkbox>
            <w14:checked w14:val="0"/>
            <w14:checkedState w14:val="2612" w14:font="MS Gothic"/>
            <w14:uncheckedState w14:val="2610" w14:font="MS Gothic"/>
          </w14:checkbox>
        </w:sdtPr>
        <w:sdtEndPr/>
        <w:sdtContent>
          <w:r w:rsidR="00C54B93" w:rsidRPr="00BF48B2">
            <w:rPr>
              <w:rFonts w:ascii="Segoe UI Symbol" w:eastAsia="MS Gothic" w:hAnsi="Segoe UI Symbol" w:cs="Segoe UI Symbol"/>
            </w:rPr>
            <w:t>☐</w:t>
          </w:r>
        </w:sdtContent>
      </w:sdt>
      <w:r w:rsidR="00C54B93" w:rsidRPr="00BF48B2">
        <w:rPr>
          <w:rFonts w:cs="Arial"/>
        </w:rPr>
        <w:t xml:space="preserve"> </w:t>
      </w:r>
      <w:r w:rsidR="00C54B93" w:rsidRPr="00EB526C">
        <w:rPr>
          <w:rStyle w:val="Heading2Char"/>
          <w:rFonts w:cs="Arial"/>
          <w:b w:val="0"/>
          <w:color w:val="000000" w:themeColor="text1"/>
        </w:rPr>
        <w:t xml:space="preserve">To </w:t>
      </w:r>
      <w:r w:rsidR="00FB669C">
        <w:rPr>
          <w:rStyle w:val="Heading2Char"/>
          <w:rFonts w:cs="Arial"/>
          <w:b w:val="0"/>
          <w:color w:val="000000" w:themeColor="text1"/>
        </w:rPr>
        <w:t xml:space="preserve">complete and sign </w:t>
      </w:r>
      <w:r w:rsidR="00F93E52">
        <w:rPr>
          <w:rStyle w:val="Heading2Char"/>
          <w:rFonts w:cs="Arial"/>
          <w:b w:val="0"/>
          <w:color w:val="000000" w:themeColor="text1"/>
        </w:rPr>
        <w:t xml:space="preserve">this Request for </w:t>
      </w:r>
      <w:r w:rsidR="00FB669C">
        <w:rPr>
          <w:rStyle w:val="Heading2Char"/>
          <w:rFonts w:cs="Arial"/>
          <w:b w:val="0"/>
          <w:color w:val="000000" w:themeColor="text1"/>
        </w:rPr>
        <w:t>Housing and Living Supports</w:t>
      </w:r>
      <w:r w:rsidR="00C54B93" w:rsidRPr="00EB526C">
        <w:rPr>
          <w:rStyle w:val="Heading2Char"/>
          <w:rFonts w:cs="Arial"/>
          <w:b w:val="0"/>
          <w:color w:val="000000" w:themeColor="text1"/>
        </w:rPr>
        <w:t>.</w:t>
      </w:r>
    </w:p>
    <w:p w14:paraId="1F27E06B" w14:textId="77777777" w:rsidR="00C54B93" w:rsidRPr="00EB526C" w:rsidRDefault="005726DD" w:rsidP="00C54B93">
      <w:pPr>
        <w:tabs>
          <w:tab w:val="left" w:pos="2244"/>
        </w:tabs>
        <w:spacing w:line="360" w:lineRule="auto"/>
        <w:contextualSpacing/>
        <w:rPr>
          <w:rStyle w:val="Heading2Char"/>
          <w:rFonts w:cs="Arial"/>
          <w:b w:val="0"/>
          <w:color w:val="000000" w:themeColor="text1"/>
        </w:rPr>
      </w:pPr>
      <w:sdt>
        <w:sdtPr>
          <w:rPr>
            <w:rStyle w:val="Heading2Char"/>
            <w:rFonts w:eastAsia="MS Gothic" w:cs="Arial"/>
            <w:b w:val="0"/>
            <w:color w:val="000000" w:themeColor="text1"/>
          </w:rPr>
          <w:id w:val="-1699070569"/>
          <w14:checkbox>
            <w14:checked w14:val="0"/>
            <w14:checkedState w14:val="2612" w14:font="MS Gothic"/>
            <w14:uncheckedState w14:val="2610" w14:font="MS Gothic"/>
          </w14:checkbox>
        </w:sdtPr>
        <w:sdtEndPr>
          <w:rPr>
            <w:rStyle w:val="Heading2Char"/>
          </w:rPr>
        </w:sdtEndPr>
        <w:sdtContent>
          <w:r w:rsidR="00C54B93" w:rsidRPr="00E31529">
            <w:rPr>
              <w:rStyle w:val="Heading2Char"/>
              <w:rFonts w:ascii="Segoe UI Symbol" w:eastAsia="MS Gothic" w:hAnsi="Segoe UI Symbol" w:cs="Segoe UI Symbol"/>
              <w:b w:val="0"/>
              <w:color w:val="000000" w:themeColor="text1"/>
            </w:rPr>
            <w:t>☐</w:t>
          </w:r>
        </w:sdtContent>
      </w:sdt>
      <w:r w:rsidR="00C54B93">
        <w:rPr>
          <w:rStyle w:val="Heading2Char"/>
          <w:rFonts w:eastAsia="MS Gothic" w:cs="Arial"/>
          <w:b w:val="0"/>
          <w:color w:val="000000" w:themeColor="text1"/>
        </w:rPr>
        <w:t xml:space="preserve"> Nil/not applicable.</w:t>
      </w:r>
    </w:p>
    <w:p w14:paraId="57D93A2B" w14:textId="77777777" w:rsidR="00C54B93" w:rsidRPr="00EB526C" w:rsidRDefault="005726DD" w:rsidP="00C54B93">
      <w:pPr>
        <w:tabs>
          <w:tab w:val="left" w:pos="2244"/>
        </w:tabs>
        <w:spacing w:line="216" w:lineRule="auto"/>
        <w:rPr>
          <w:rStyle w:val="Heading2Char"/>
          <w:rFonts w:cs="Arial"/>
          <w:b w:val="0"/>
          <w:color w:val="000000" w:themeColor="text1"/>
        </w:rPr>
      </w:pPr>
      <w:sdt>
        <w:sdtPr>
          <w:rPr>
            <w:rStyle w:val="Heading2Char"/>
            <w:rFonts w:cs="Arial"/>
            <w:b w:val="0"/>
            <w:color w:val="000000" w:themeColor="text1"/>
          </w:rPr>
          <w:id w:val="-1685583184"/>
          <w14:checkbox>
            <w14:checked w14:val="0"/>
            <w14:checkedState w14:val="2612" w14:font="MS Gothic"/>
            <w14:uncheckedState w14:val="2610" w14:font="MS Gothic"/>
          </w14:checkbox>
        </w:sdtPr>
        <w:sdtEndPr>
          <w:rPr>
            <w:rStyle w:val="Heading2Char"/>
          </w:rPr>
        </w:sdtEndPr>
        <w:sdtContent>
          <w:r w:rsidR="00C54B93" w:rsidRPr="00BF48B2">
            <w:rPr>
              <w:rStyle w:val="Heading2Char"/>
              <w:rFonts w:ascii="Segoe UI Symbol" w:eastAsia="MS Gothic" w:hAnsi="Segoe UI Symbol" w:cs="Segoe UI Symbol"/>
              <w:b w:val="0"/>
              <w:color w:val="000000" w:themeColor="text1"/>
            </w:rPr>
            <w:t>☐</w:t>
          </w:r>
        </w:sdtContent>
      </w:sdt>
      <w:r w:rsidR="00C54B93" w:rsidRPr="00EB526C">
        <w:rPr>
          <w:rStyle w:val="Heading2Char"/>
          <w:rFonts w:cs="Arial"/>
          <w:b w:val="0"/>
          <w:color w:val="000000" w:themeColor="text1"/>
        </w:rPr>
        <w:t xml:space="preserve"> Other. Please specify below:</w:t>
      </w:r>
    </w:p>
    <w:tbl>
      <w:tblPr>
        <w:tblStyle w:val="TableGrid1"/>
        <w:tblW w:w="0" w:type="auto"/>
        <w:tblInd w:w="-5" w:type="dxa"/>
        <w:tblLook w:val="04A0" w:firstRow="1" w:lastRow="0" w:firstColumn="1" w:lastColumn="0" w:noHBand="0" w:noVBand="1"/>
        <w:tblDescription w:val="This is a blank cell for telling us the reason the participant wishes to give consent to this person."/>
      </w:tblPr>
      <w:tblGrid>
        <w:gridCol w:w="9853"/>
      </w:tblGrid>
      <w:tr w:rsidR="00C54B93" w:rsidRPr="00EB526C" w14:paraId="6E19243C" w14:textId="77777777" w:rsidTr="00B22E15">
        <w:trPr>
          <w:trHeight w:val="2268"/>
          <w:tblHeader/>
        </w:trPr>
        <w:sdt>
          <w:sdtPr>
            <w:rPr>
              <w:rStyle w:val="Heading2Char"/>
              <w:rFonts w:cs="Arial"/>
              <w:b w:val="0"/>
              <w:color w:val="000000" w:themeColor="text1"/>
            </w:rPr>
            <w:id w:val="1589499814"/>
            <w:placeholder>
              <w:docPart w:val="1A7BCD12054C4A8181BEF80FCC0B2F77"/>
            </w:placeholder>
            <w:showingPlcHdr/>
          </w:sdtPr>
          <w:sdtEndPr>
            <w:rPr>
              <w:rStyle w:val="Heading2Char"/>
            </w:rPr>
          </w:sdtEndPr>
          <w:sdtContent>
            <w:tc>
              <w:tcPr>
                <w:tcW w:w="9853" w:type="dxa"/>
              </w:tcPr>
              <w:p w14:paraId="43996088" w14:textId="77777777" w:rsidR="00C54B93" w:rsidRPr="00BF48B2" w:rsidRDefault="00C54B93" w:rsidP="00467F7E">
                <w:pPr>
                  <w:tabs>
                    <w:tab w:val="left" w:pos="2244"/>
                  </w:tabs>
                  <w:spacing w:line="216" w:lineRule="auto"/>
                  <w:rPr>
                    <w:rStyle w:val="Heading2Char"/>
                    <w:rFonts w:cs="Arial"/>
                    <w:b w:val="0"/>
                    <w:color w:val="000000" w:themeColor="text1"/>
                  </w:rPr>
                </w:pPr>
                <w:r w:rsidRPr="00BF48B2">
                  <w:rPr>
                    <w:rStyle w:val="PlaceholderText"/>
                    <w:rFonts w:cs="Arial"/>
                  </w:rPr>
                  <w:t>Click or tap here to enter text.</w:t>
                </w:r>
              </w:p>
            </w:tc>
          </w:sdtContent>
        </w:sdt>
      </w:tr>
    </w:tbl>
    <w:p w14:paraId="5590020A" w14:textId="77777777" w:rsidR="00C54B93" w:rsidRPr="00F83AE0" w:rsidRDefault="006660B4" w:rsidP="00F83AE0">
      <w:pPr>
        <w:pStyle w:val="Heading2"/>
      </w:pPr>
      <w:r w:rsidRPr="00F83AE0">
        <w:t>12</w:t>
      </w:r>
      <w:r w:rsidR="00C54B93" w:rsidRPr="00F83AE0">
        <w:t xml:space="preserve">.4 Is there any other information you consent to share with </w:t>
      </w:r>
      <w:r w:rsidR="00FB669C" w:rsidRPr="00F83AE0">
        <w:t>this person</w:t>
      </w:r>
      <w:r w:rsidR="00C54B93" w:rsidRPr="00F83AE0">
        <w:t>?</w:t>
      </w:r>
    </w:p>
    <w:p w14:paraId="10AB175F" w14:textId="77777777" w:rsidR="00C54B93" w:rsidRPr="00BF48B2" w:rsidRDefault="005726DD" w:rsidP="00C54B93">
      <w:pPr>
        <w:spacing w:line="360" w:lineRule="auto"/>
        <w:contextualSpacing/>
        <w:rPr>
          <w:rFonts w:cs="Arial"/>
        </w:rPr>
      </w:pPr>
      <w:sdt>
        <w:sdtPr>
          <w:rPr>
            <w:rFonts w:cs="Arial"/>
          </w:rPr>
          <w:id w:val="1612859620"/>
          <w14:checkbox>
            <w14:checked w14:val="0"/>
            <w14:checkedState w14:val="2612" w14:font="MS Gothic"/>
            <w14:uncheckedState w14:val="2610" w14:font="MS Gothic"/>
          </w14:checkbox>
        </w:sdtPr>
        <w:sdtEndPr/>
        <w:sdtContent>
          <w:r w:rsidR="00C54B93" w:rsidRPr="00BF48B2">
            <w:rPr>
              <w:rFonts w:ascii="Segoe UI Symbol" w:eastAsia="MS Gothic" w:hAnsi="Segoe UI Symbol" w:cs="Segoe UI Symbol"/>
            </w:rPr>
            <w:t>☐</w:t>
          </w:r>
        </w:sdtContent>
      </w:sdt>
      <w:r w:rsidR="00C54B93" w:rsidRPr="00BF48B2">
        <w:rPr>
          <w:rFonts w:cs="Arial"/>
        </w:rPr>
        <w:t xml:space="preserve"> </w:t>
      </w:r>
      <w:r w:rsidR="00C54B93" w:rsidRPr="00BF48B2">
        <w:rPr>
          <w:rFonts w:cs="Arial"/>
          <w:b/>
        </w:rPr>
        <w:t>No</w:t>
      </w:r>
      <w:r w:rsidR="00C54B93" w:rsidRPr="00BF48B2">
        <w:rPr>
          <w:rFonts w:cs="Arial"/>
        </w:rPr>
        <w:t xml:space="preserve">. Move to the </w:t>
      </w:r>
      <w:hyperlink w:anchor="_12.5_What_length" w:history="1">
        <w:r w:rsidR="00C54B93" w:rsidRPr="00BF48B2">
          <w:rPr>
            <w:rStyle w:val="Hyperlink"/>
            <w:rFonts w:cs="Arial"/>
          </w:rPr>
          <w:t>next question</w:t>
        </w:r>
      </w:hyperlink>
      <w:r w:rsidR="00C54B93" w:rsidRPr="00BF48B2">
        <w:rPr>
          <w:rFonts w:cs="Arial"/>
        </w:rPr>
        <w:t>.</w:t>
      </w:r>
    </w:p>
    <w:p w14:paraId="0EAC53E8" w14:textId="77777777" w:rsidR="00C54B93" w:rsidRPr="00BF48B2" w:rsidRDefault="005726DD" w:rsidP="00C54B93">
      <w:pPr>
        <w:tabs>
          <w:tab w:val="left" w:pos="2244"/>
        </w:tabs>
        <w:spacing w:line="360" w:lineRule="auto"/>
        <w:contextualSpacing/>
        <w:rPr>
          <w:rFonts w:eastAsia="MS Gothic" w:cs="Arial"/>
        </w:rPr>
      </w:pPr>
      <w:sdt>
        <w:sdtPr>
          <w:rPr>
            <w:rStyle w:val="Heading2Char"/>
            <w:rFonts w:cs="Arial"/>
            <w:b w:val="0"/>
            <w:color w:val="000000" w:themeColor="text1"/>
          </w:rPr>
          <w:id w:val="1190488272"/>
          <w14:checkbox>
            <w14:checked w14:val="0"/>
            <w14:checkedState w14:val="2612" w14:font="MS Gothic"/>
            <w14:uncheckedState w14:val="2610" w14:font="MS Gothic"/>
          </w14:checkbox>
        </w:sdtPr>
        <w:sdtEndPr>
          <w:rPr>
            <w:rStyle w:val="Heading2Char"/>
          </w:rPr>
        </w:sdtEndPr>
        <w:sdtContent>
          <w:r w:rsidR="00C54B93" w:rsidRPr="00BF48B2">
            <w:rPr>
              <w:rStyle w:val="Heading2Char"/>
              <w:rFonts w:ascii="Segoe UI Symbol" w:eastAsia="MS Gothic" w:hAnsi="Segoe UI Symbol" w:cs="Segoe UI Symbol"/>
              <w:b w:val="0"/>
              <w:color w:val="000000" w:themeColor="text1"/>
            </w:rPr>
            <w:t>☐</w:t>
          </w:r>
        </w:sdtContent>
      </w:sdt>
      <w:r w:rsidR="00C54B93" w:rsidRPr="00EB526C">
        <w:rPr>
          <w:rStyle w:val="Heading2Char"/>
          <w:rFonts w:cs="Arial"/>
          <w:b w:val="0"/>
          <w:color w:val="000000" w:themeColor="text1"/>
        </w:rPr>
        <w:t xml:space="preserve"> </w:t>
      </w:r>
      <w:r w:rsidR="00C54B93" w:rsidRPr="00EB526C">
        <w:rPr>
          <w:rFonts w:eastAsia="MS Gothic" w:cs="Arial"/>
          <w:b/>
        </w:rPr>
        <w:t>Yes</w:t>
      </w:r>
      <w:r w:rsidR="00C54B93" w:rsidRPr="00BF48B2">
        <w:rPr>
          <w:rFonts w:eastAsia="MS Gothic" w:cs="Arial"/>
        </w:rPr>
        <w:t>.</w:t>
      </w:r>
      <w:r w:rsidR="00C54B93" w:rsidRPr="00BF48B2">
        <w:rPr>
          <w:rFonts w:cs="Arial"/>
        </w:rPr>
        <w:t xml:space="preserve"> </w:t>
      </w:r>
      <w:r w:rsidR="00C54B93" w:rsidRPr="00EB526C">
        <w:rPr>
          <w:rFonts w:eastAsia="MS Gothic" w:cs="Arial"/>
        </w:rPr>
        <w:t>Please specify what this information is below.</w:t>
      </w:r>
    </w:p>
    <w:tbl>
      <w:tblPr>
        <w:tblStyle w:val="TableGrid"/>
        <w:tblW w:w="0" w:type="auto"/>
        <w:tblLook w:val="04A0" w:firstRow="1" w:lastRow="0" w:firstColumn="1" w:lastColumn="0" w:noHBand="0" w:noVBand="1"/>
        <w:tblCaption w:val="Participant consent"/>
        <w:tblDescription w:val="This is a blank cell for telling us if the participant wishes to give consent for any other information being shared by the NDIS with the person / organisation helping them to complete this service proposal. And, if so, what this information is."/>
      </w:tblPr>
      <w:tblGrid>
        <w:gridCol w:w="9854"/>
      </w:tblGrid>
      <w:tr w:rsidR="00C54B93" w:rsidRPr="00EB526C" w14:paraId="34F66F82" w14:textId="77777777" w:rsidTr="00B22E15">
        <w:trPr>
          <w:trHeight w:val="2268"/>
          <w:tblHeader/>
        </w:trPr>
        <w:sdt>
          <w:sdtPr>
            <w:rPr>
              <w:rFonts w:eastAsia="MS Gothic" w:cs="Arial"/>
            </w:rPr>
            <w:id w:val="371815807"/>
            <w:placeholder>
              <w:docPart w:val="62FA0CEFAB4D4116A4C62422F00AF191"/>
            </w:placeholder>
            <w:showingPlcHdr/>
            <w:text/>
          </w:sdtPr>
          <w:sdtEndPr/>
          <w:sdtContent>
            <w:tc>
              <w:tcPr>
                <w:tcW w:w="9854" w:type="dxa"/>
              </w:tcPr>
              <w:p w14:paraId="041BAE32" w14:textId="77777777" w:rsidR="00C54B93" w:rsidRPr="00EB526C" w:rsidRDefault="00C54B93" w:rsidP="00467F7E">
                <w:pPr>
                  <w:tabs>
                    <w:tab w:val="left" w:pos="2244"/>
                  </w:tabs>
                  <w:spacing w:line="360" w:lineRule="auto"/>
                  <w:rPr>
                    <w:rFonts w:eastAsia="MS Gothic" w:cs="Arial"/>
                  </w:rPr>
                </w:pPr>
                <w:r w:rsidRPr="00BF48B2">
                  <w:rPr>
                    <w:rStyle w:val="PlaceholderText"/>
                    <w:rFonts w:cs="Arial"/>
                  </w:rPr>
                  <w:t>Click or tap here to enter text.</w:t>
                </w:r>
              </w:p>
            </w:tc>
          </w:sdtContent>
        </w:sdt>
      </w:tr>
    </w:tbl>
    <w:p w14:paraId="6D20A2AB" w14:textId="77777777" w:rsidR="00C54B93" w:rsidRPr="00BF48B2" w:rsidRDefault="006660B4" w:rsidP="00C54B93">
      <w:pPr>
        <w:pStyle w:val="Heading2"/>
        <w:rPr>
          <w:rFonts w:cs="Arial"/>
        </w:rPr>
      </w:pPr>
      <w:bookmarkStart w:id="17" w:name="_6.1_Please_mark"/>
      <w:bookmarkStart w:id="18" w:name="_6.5_What_length"/>
      <w:bookmarkStart w:id="19" w:name="_12.5_What_length"/>
      <w:bookmarkEnd w:id="17"/>
      <w:bookmarkEnd w:id="18"/>
      <w:bookmarkEnd w:id="19"/>
      <w:r>
        <w:rPr>
          <w:rFonts w:cs="Arial"/>
        </w:rPr>
        <w:t>12</w:t>
      </w:r>
      <w:r w:rsidR="00C54B93" w:rsidRPr="00BF48B2">
        <w:rPr>
          <w:rFonts w:cs="Arial"/>
        </w:rPr>
        <w:t>.5 What length of time</w:t>
      </w:r>
      <w:r w:rsidR="00C54B93">
        <w:rPr>
          <w:rFonts w:cs="Arial"/>
        </w:rPr>
        <w:t>, if any,</w:t>
      </w:r>
      <w:r w:rsidR="00C54B93" w:rsidRPr="00BF48B2">
        <w:rPr>
          <w:rFonts w:cs="Arial"/>
        </w:rPr>
        <w:t xml:space="preserve"> you are providing the consent for?</w:t>
      </w:r>
    </w:p>
    <w:p w14:paraId="180D6F29" w14:textId="77777777" w:rsidR="00C54B93" w:rsidRPr="00BF48B2" w:rsidRDefault="00C54B93" w:rsidP="00C54B93">
      <w:pPr>
        <w:rPr>
          <w:rFonts w:cs="Arial"/>
        </w:rPr>
      </w:pPr>
      <w:r w:rsidRPr="00BF48B2">
        <w:rPr>
          <w:rFonts w:cs="Arial"/>
        </w:rPr>
        <w:t xml:space="preserve">Please mark </w:t>
      </w:r>
      <w:r w:rsidRPr="00BF48B2">
        <w:rPr>
          <w:rFonts w:cs="Arial"/>
          <w:b/>
        </w:rPr>
        <w:t>only one</w:t>
      </w:r>
      <w:r w:rsidRPr="00BF48B2">
        <w:rPr>
          <w:rFonts w:cs="Arial"/>
        </w:rPr>
        <w:t xml:space="preserve"> of the boxes below.</w:t>
      </w:r>
    </w:p>
    <w:p w14:paraId="566E473E" w14:textId="77777777" w:rsidR="00C54B93" w:rsidRPr="00EB526C" w:rsidRDefault="005726DD" w:rsidP="00C54B93">
      <w:pPr>
        <w:tabs>
          <w:tab w:val="left" w:pos="2244"/>
        </w:tabs>
        <w:spacing w:line="360" w:lineRule="auto"/>
        <w:contextualSpacing/>
        <w:rPr>
          <w:rStyle w:val="Heading2Char"/>
          <w:rFonts w:cs="Arial"/>
          <w:b w:val="0"/>
          <w:color w:val="000000" w:themeColor="text1"/>
        </w:rPr>
      </w:pPr>
      <w:sdt>
        <w:sdtPr>
          <w:rPr>
            <w:rStyle w:val="Heading2Char"/>
            <w:rFonts w:cs="Arial"/>
            <w:b w:val="0"/>
            <w:color w:val="000000" w:themeColor="text1"/>
          </w:rPr>
          <w:id w:val="-1169098231"/>
          <w14:checkbox>
            <w14:checked w14:val="0"/>
            <w14:checkedState w14:val="2612" w14:font="MS Gothic"/>
            <w14:uncheckedState w14:val="2610" w14:font="MS Gothic"/>
          </w14:checkbox>
        </w:sdtPr>
        <w:sdtEndPr>
          <w:rPr>
            <w:rStyle w:val="Heading2Char"/>
          </w:rPr>
        </w:sdtEndPr>
        <w:sdtContent>
          <w:r w:rsidR="00C54B93" w:rsidRPr="00EB526C">
            <w:rPr>
              <w:rStyle w:val="Heading2Char"/>
              <w:rFonts w:ascii="Segoe UI Symbol" w:eastAsia="MS Gothic" w:hAnsi="Segoe UI Symbol" w:cs="Segoe UI Symbol"/>
              <w:b w:val="0"/>
              <w:color w:val="000000" w:themeColor="text1"/>
            </w:rPr>
            <w:t>☐</w:t>
          </w:r>
        </w:sdtContent>
      </w:sdt>
      <w:r w:rsidR="00C54B93" w:rsidRPr="00BF48B2">
        <w:rPr>
          <w:rStyle w:val="Heading2Char"/>
          <w:rFonts w:cs="Arial"/>
          <w:b w:val="0"/>
          <w:color w:val="000000" w:themeColor="text1"/>
        </w:rPr>
        <w:t xml:space="preserve"> Ongoing</w:t>
      </w:r>
      <w:r w:rsidR="00C54B93" w:rsidRPr="00EB526C">
        <w:rPr>
          <w:rStyle w:val="Heading2Char"/>
          <w:rFonts w:cs="Arial"/>
          <w:b w:val="0"/>
          <w:color w:val="000000" w:themeColor="text1"/>
        </w:rPr>
        <w:t>.</w:t>
      </w:r>
    </w:p>
    <w:p w14:paraId="5FAFFD13" w14:textId="77777777" w:rsidR="00C54B93" w:rsidRPr="00EB526C" w:rsidRDefault="005726DD" w:rsidP="00C54B93">
      <w:pPr>
        <w:tabs>
          <w:tab w:val="left" w:pos="2244"/>
        </w:tabs>
        <w:spacing w:line="360" w:lineRule="auto"/>
        <w:contextualSpacing/>
        <w:rPr>
          <w:rStyle w:val="Heading2Char"/>
          <w:rFonts w:cs="Arial"/>
          <w:b w:val="0"/>
          <w:color w:val="000000" w:themeColor="text1"/>
        </w:rPr>
      </w:pPr>
      <w:sdt>
        <w:sdtPr>
          <w:rPr>
            <w:rStyle w:val="Heading2Char"/>
            <w:rFonts w:cs="Arial"/>
            <w:b w:val="0"/>
            <w:color w:val="000000" w:themeColor="text1"/>
          </w:rPr>
          <w:id w:val="-1916542932"/>
          <w14:checkbox>
            <w14:checked w14:val="0"/>
            <w14:checkedState w14:val="2612" w14:font="MS Gothic"/>
            <w14:uncheckedState w14:val="2610" w14:font="MS Gothic"/>
          </w14:checkbox>
        </w:sdtPr>
        <w:sdtEndPr>
          <w:rPr>
            <w:rStyle w:val="Heading2Char"/>
          </w:rPr>
        </w:sdtEndPr>
        <w:sdtContent>
          <w:r w:rsidR="00C54B93" w:rsidRPr="00EB526C">
            <w:rPr>
              <w:rStyle w:val="Heading2Char"/>
              <w:rFonts w:ascii="Segoe UI Symbol" w:eastAsia="MS Gothic" w:hAnsi="Segoe UI Symbol" w:cs="Segoe UI Symbol"/>
              <w:b w:val="0"/>
              <w:color w:val="000000" w:themeColor="text1"/>
            </w:rPr>
            <w:t>☐</w:t>
          </w:r>
        </w:sdtContent>
      </w:sdt>
      <w:r w:rsidR="00C54B93" w:rsidRPr="00BF48B2">
        <w:rPr>
          <w:rStyle w:val="Heading2Char"/>
          <w:rFonts w:cs="Arial"/>
          <w:b w:val="0"/>
          <w:color w:val="000000" w:themeColor="text1"/>
        </w:rPr>
        <w:t xml:space="preserve"> For the duration of my current NDIS plan</w:t>
      </w:r>
      <w:r w:rsidR="00C54B93" w:rsidRPr="00EB526C">
        <w:rPr>
          <w:rStyle w:val="Heading2Char"/>
          <w:rFonts w:cs="Arial"/>
          <w:b w:val="0"/>
          <w:color w:val="000000" w:themeColor="text1"/>
        </w:rPr>
        <w:t>.</w:t>
      </w:r>
    </w:p>
    <w:p w14:paraId="7D8C9CC9" w14:textId="77777777" w:rsidR="00C54B93" w:rsidRPr="00EB526C" w:rsidRDefault="005726DD" w:rsidP="00C54B93">
      <w:pPr>
        <w:tabs>
          <w:tab w:val="left" w:pos="2244"/>
        </w:tabs>
        <w:spacing w:line="360" w:lineRule="auto"/>
        <w:contextualSpacing/>
        <w:rPr>
          <w:rStyle w:val="Heading2Char"/>
          <w:rFonts w:cs="Arial"/>
          <w:b w:val="0"/>
          <w:color w:val="000000" w:themeColor="text1"/>
        </w:rPr>
      </w:pPr>
      <w:sdt>
        <w:sdtPr>
          <w:rPr>
            <w:rStyle w:val="Heading2Char"/>
            <w:rFonts w:cs="Arial"/>
            <w:b w:val="0"/>
            <w:color w:val="000000" w:themeColor="text1"/>
          </w:rPr>
          <w:id w:val="-864444049"/>
          <w14:checkbox>
            <w14:checked w14:val="0"/>
            <w14:checkedState w14:val="2612" w14:font="MS Gothic"/>
            <w14:uncheckedState w14:val="2610" w14:font="MS Gothic"/>
          </w14:checkbox>
        </w:sdtPr>
        <w:sdtEndPr>
          <w:rPr>
            <w:rStyle w:val="Heading2Char"/>
          </w:rPr>
        </w:sdtEndPr>
        <w:sdtContent>
          <w:r w:rsidR="00C54B93" w:rsidRPr="00BF48B2">
            <w:rPr>
              <w:rStyle w:val="Heading2Char"/>
              <w:rFonts w:ascii="Segoe UI Symbol" w:eastAsia="MS Gothic" w:hAnsi="Segoe UI Symbol" w:cs="Segoe UI Symbol"/>
              <w:b w:val="0"/>
              <w:color w:val="000000" w:themeColor="text1"/>
            </w:rPr>
            <w:t>☐</w:t>
          </w:r>
        </w:sdtContent>
      </w:sdt>
      <w:r w:rsidR="00C54B93" w:rsidRPr="00BF48B2">
        <w:rPr>
          <w:rStyle w:val="Heading2Char"/>
          <w:rFonts w:cs="Arial"/>
          <w:b w:val="0"/>
          <w:color w:val="000000" w:themeColor="text1"/>
        </w:rPr>
        <w:t xml:space="preserve"> For a set time ending (DD/MM/YYYY):</w:t>
      </w:r>
      <w:r w:rsidR="00C54B93" w:rsidRPr="00EB526C">
        <w:rPr>
          <w:rStyle w:val="Heading2Char"/>
          <w:rFonts w:cs="Arial"/>
          <w:b w:val="0"/>
          <w:color w:val="000000" w:themeColor="text1"/>
        </w:rPr>
        <w:t xml:space="preserve"> </w:t>
      </w:r>
      <w:sdt>
        <w:sdtPr>
          <w:rPr>
            <w:rStyle w:val="Heading2Char"/>
            <w:rFonts w:cs="Arial"/>
            <w:b w:val="0"/>
            <w:color w:val="000000" w:themeColor="text1"/>
          </w:rPr>
          <w:id w:val="813141168"/>
          <w:placeholder>
            <w:docPart w:val="32075D483A4C4E5B9F47FBF898802569"/>
          </w:placeholder>
          <w:date>
            <w:dateFormat w:val="d/MM/yyyy"/>
            <w:lid w:val="en-AU"/>
            <w:storeMappedDataAs w:val="dateTime"/>
            <w:calendar w:val="gregorian"/>
          </w:date>
        </w:sdtPr>
        <w:sdtEndPr>
          <w:rPr>
            <w:rStyle w:val="Heading2Char"/>
          </w:rPr>
        </w:sdtEndPr>
        <w:sdtContent>
          <w:r w:rsidR="00C54B93" w:rsidRPr="00EB526C">
            <w:rPr>
              <w:rStyle w:val="Heading2Char"/>
              <w:rFonts w:cs="Arial"/>
              <w:b w:val="0"/>
              <w:color w:val="000000" w:themeColor="text1"/>
            </w:rPr>
            <w:t>&lt;insert date&gt;</w:t>
          </w:r>
        </w:sdtContent>
      </w:sdt>
      <w:r w:rsidR="00C54B93" w:rsidRPr="00EB526C">
        <w:rPr>
          <w:rStyle w:val="Heading2Char"/>
          <w:rFonts w:cs="Arial"/>
          <w:b w:val="0"/>
          <w:color w:val="000000" w:themeColor="text1"/>
        </w:rPr>
        <w:t>.</w:t>
      </w:r>
    </w:p>
    <w:p w14:paraId="1667D7E3" w14:textId="77777777" w:rsidR="00C54B93" w:rsidRDefault="005726DD" w:rsidP="00C54B93">
      <w:pPr>
        <w:tabs>
          <w:tab w:val="left" w:pos="2244"/>
        </w:tabs>
        <w:spacing w:line="360" w:lineRule="auto"/>
        <w:contextualSpacing/>
        <w:rPr>
          <w:rStyle w:val="Heading2Char"/>
          <w:rFonts w:cs="Arial"/>
          <w:b w:val="0"/>
          <w:color w:val="000000" w:themeColor="text1"/>
        </w:rPr>
      </w:pPr>
      <w:sdt>
        <w:sdtPr>
          <w:rPr>
            <w:rStyle w:val="Heading2Char"/>
            <w:rFonts w:cs="Arial"/>
            <w:b w:val="0"/>
            <w:color w:val="000000" w:themeColor="text1"/>
          </w:rPr>
          <w:id w:val="-402142046"/>
          <w14:checkbox>
            <w14:checked w14:val="0"/>
            <w14:checkedState w14:val="2612" w14:font="MS Gothic"/>
            <w14:uncheckedState w14:val="2610" w14:font="MS Gothic"/>
          </w14:checkbox>
        </w:sdtPr>
        <w:sdtEndPr>
          <w:rPr>
            <w:rStyle w:val="Heading2Char"/>
          </w:rPr>
        </w:sdtEndPr>
        <w:sdtContent>
          <w:r w:rsidR="00C54B93" w:rsidRPr="00EB526C">
            <w:rPr>
              <w:rStyle w:val="Heading2Char"/>
              <w:rFonts w:ascii="Segoe UI Symbol" w:eastAsia="MS Gothic" w:hAnsi="Segoe UI Symbol" w:cs="Segoe UI Symbol"/>
              <w:b w:val="0"/>
              <w:color w:val="000000" w:themeColor="text1"/>
            </w:rPr>
            <w:t>☐</w:t>
          </w:r>
        </w:sdtContent>
      </w:sdt>
      <w:r w:rsidR="00C54B93" w:rsidRPr="00BF48B2">
        <w:rPr>
          <w:rStyle w:val="Heading2Char"/>
          <w:rFonts w:cs="Arial"/>
          <w:b w:val="0"/>
          <w:color w:val="000000" w:themeColor="text1"/>
        </w:rPr>
        <w:t xml:space="preserve"> Once only</w:t>
      </w:r>
      <w:r w:rsidR="00C54B93" w:rsidRPr="00EB526C">
        <w:rPr>
          <w:rStyle w:val="Heading2Char"/>
          <w:rFonts w:cs="Arial"/>
          <w:b w:val="0"/>
          <w:color w:val="000000" w:themeColor="text1"/>
        </w:rPr>
        <w:t>.</w:t>
      </w:r>
    </w:p>
    <w:p w14:paraId="28D1E586" w14:textId="77777777" w:rsidR="00C54B93" w:rsidRPr="00EB526C" w:rsidRDefault="005726DD" w:rsidP="00C54B93">
      <w:pPr>
        <w:tabs>
          <w:tab w:val="left" w:pos="2244"/>
        </w:tabs>
        <w:spacing w:line="360" w:lineRule="auto"/>
        <w:contextualSpacing/>
        <w:rPr>
          <w:rStyle w:val="Heading2Char"/>
          <w:rFonts w:cs="Arial"/>
          <w:b w:val="0"/>
          <w:color w:val="000000" w:themeColor="text1"/>
        </w:rPr>
      </w:pPr>
      <w:sdt>
        <w:sdtPr>
          <w:rPr>
            <w:rStyle w:val="Heading2Char"/>
            <w:rFonts w:eastAsia="MS Gothic" w:cs="Arial"/>
            <w:b w:val="0"/>
            <w:color w:val="000000" w:themeColor="text1"/>
          </w:rPr>
          <w:id w:val="-24799008"/>
          <w14:checkbox>
            <w14:checked w14:val="0"/>
            <w14:checkedState w14:val="2612" w14:font="MS Gothic"/>
            <w14:uncheckedState w14:val="2610" w14:font="MS Gothic"/>
          </w14:checkbox>
        </w:sdtPr>
        <w:sdtEndPr>
          <w:rPr>
            <w:rStyle w:val="Heading2Char"/>
          </w:rPr>
        </w:sdtEndPr>
        <w:sdtContent>
          <w:r w:rsidR="00C54B93" w:rsidRPr="00E31529">
            <w:rPr>
              <w:rStyle w:val="Heading2Char"/>
              <w:rFonts w:ascii="Segoe UI Symbol" w:eastAsia="MS Gothic" w:hAnsi="Segoe UI Symbol" w:cs="Segoe UI Symbol"/>
              <w:b w:val="0"/>
              <w:color w:val="000000" w:themeColor="text1"/>
            </w:rPr>
            <w:t>☐</w:t>
          </w:r>
        </w:sdtContent>
      </w:sdt>
      <w:r w:rsidR="00C54B93">
        <w:rPr>
          <w:rStyle w:val="Heading2Char"/>
          <w:rFonts w:eastAsia="MS Gothic" w:cs="Arial"/>
          <w:b w:val="0"/>
          <w:color w:val="000000" w:themeColor="text1"/>
        </w:rPr>
        <w:t xml:space="preserve"> Nil/not applicable.</w:t>
      </w:r>
    </w:p>
    <w:p w14:paraId="175F1927" w14:textId="77777777" w:rsidR="004643DF" w:rsidRDefault="004643DF" w:rsidP="0052453B">
      <w:pPr>
        <w:pStyle w:val="Heading1"/>
        <w:spacing w:before="120" w:line="360" w:lineRule="auto"/>
      </w:pPr>
      <w:r>
        <w:t>1</w:t>
      </w:r>
      <w:r w:rsidR="006660B4">
        <w:t>3</w:t>
      </w:r>
      <w:r>
        <w:t xml:space="preserve">. </w:t>
      </w:r>
      <w:r w:rsidR="0055233F">
        <w:t>A</w:t>
      </w:r>
      <w:r>
        <w:t>cknowledgement</w:t>
      </w:r>
    </w:p>
    <w:p w14:paraId="3654ADFB" w14:textId="77777777" w:rsidR="0055307C" w:rsidRPr="001A35FB" w:rsidRDefault="0055307C" w:rsidP="0055307C">
      <w:pPr>
        <w:pStyle w:val="Heading2"/>
        <w:spacing w:before="120" w:line="360" w:lineRule="auto"/>
      </w:pPr>
      <w:r>
        <w:t>1</w:t>
      </w:r>
      <w:r w:rsidR="006660B4">
        <w:t>3</w:t>
      </w:r>
      <w:r>
        <w:t>.1 Participant</w:t>
      </w:r>
      <w:r w:rsidRPr="00C355FD">
        <w:t xml:space="preserve"> </w:t>
      </w:r>
      <w:r w:rsidRPr="003C6C1E">
        <w:t>a</w:t>
      </w:r>
      <w:r w:rsidRPr="009E2AD1">
        <w:t>cknowledgement</w:t>
      </w:r>
      <w:r w:rsidR="00531C7F">
        <w:t>.</w:t>
      </w:r>
    </w:p>
    <w:p w14:paraId="69A35497" w14:textId="77777777" w:rsidR="004643DF" w:rsidRPr="00456A2A" w:rsidRDefault="004643DF" w:rsidP="00F11A63">
      <w:pPr>
        <w:spacing w:line="360" w:lineRule="auto"/>
        <w:contextualSpacing/>
        <w:rPr>
          <w:rFonts w:cs="Arial"/>
        </w:rPr>
      </w:pPr>
      <w:r w:rsidRPr="001E748C">
        <w:rPr>
          <w:rFonts w:cs="Arial"/>
          <w:b/>
        </w:rPr>
        <w:t>Please note:</w:t>
      </w:r>
      <w:r w:rsidRPr="001E748C">
        <w:rPr>
          <w:rFonts w:cs="Arial"/>
        </w:rPr>
        <w:t xml:space="preserve"> NDIS participants have other options instead of signing </w:t>
      </w:r>
      <w:r>
        <w:rPr>
          <w:rFonts w:cs="Arial"/>
        </w:rPr>
        <w:t>here</w:t>
      </w:r>
      <w:r w:rsidRPr="001E748C">
        <w:rPr>
          <w:rFonts w:cs="Arial"/>
        </w:rPr>
        <w:t>.</w:t>
      </w:r>
      <w:r>
        <w:rPr>
          <w:rFonts w:cs="Arial"/>
        </w:rPr>
        <w:t xml:space="preserve"> </w:t>
      </w:r>
      <w:r w:rsidR="00426CCC" w:rsidRPr="001E748C">
        <w:rPr>
          <w:rFonts w:cs="Arial"/>
        </w:rPr>
        <w:t xml:space="preserve">If you are </w:t>
      </w:r>
      <w:r w:rsidR="00426CCC" w:rsidRPr="001E748C">
        <w:rPr>
          <w:rFonts w:eastAsiaTheme="majorEastAsia" w:cs="Arial"/>
          <w:szCs w:val="26"/>
        </w:rPr>
        <w:t xml:space="preserve">unable to sign </w:t>
      </w:r>
      <w:r w:rsidR="00426CCC">
        <w:rPr>
          <w:rFonts w:eastAsiaTheme="majorEastAsia" w:cs="Arial"/>
          <w:szCs w:val="26"/>
        </w:rPr>
        <w:t>here</w:t>
      </w:r>
      <w:r w:rsidR="00426CCC" w:rsidRPr="00161982">
        <w:rPr>
          <w:rFonts w:eastAsiaTheme="majorEastAsia" w:cs="Arial"/>
          <w:szCs w:val="26"/>
        </w:rPr>
        <w:t xml:space="preserve">, </w:t>
      </w:r>
      <w:r w:rsidR="00426CCC">
        <w:rPr>
          <w:rFonts w:eastAsiaTheme="majorEastAsia" w:cs="Arial"/>
          <w:szCs w:val="26"/>
        </w:rPr>
        <w:t>y</w:t>
      </w:r>
      <w:r w:rsidRPr="00161982">
        <w:rPr>
          <w:rFonts w:eastAsiaTheme="majorEastAsia" w:cs="Arial"/>
          <w:szCs w:val="26"/>
        </w:rPr>
        <w:t xml:space="preserve">ou </w:t>
      </w:r>
      <w:r w:rsidRPr="00456A2A">
        <w:rPr>
          <w:rFonts w:eastAsiaTheme="majorEastAsia" w:cs="Arial"/>
          <w:szCs w:val="26"/>
        </w:rPr>
        <w:t xml:space="preserve">can direct someone aged 18 and over to </w:t>
      </w:r>
      <w:r>
        <w:rPr>
          <w:rFonts w:eastAsiaTheme="majorEastAsia" w:cs="Arial"/>
          <w:szCs w:val="26"/>
        </w:rPr>
        <w:t xml:space="preserve">sign, in the section </w:t>
      </w:r>
      <w:r>
        <w:t>below</w:t>
      </w:r>
      <w:r>
        <w:rPr>
          <w:rFonts w:eastAsiaTheme="majorEastAsia" w:cs="Arial"/>
          <w:szCs w:val="26"/>
        </w:rPr>
        <w:t xml:space="preserve"> called </w:t>
      </w:r>
      <w:r w:rsidR="0089661C">
        <w:rPr>
          <w:rFonts w:eastAsiaTheme="majorEastAsia" w:cs="Arial"/>
          <w:szCs w:val="26"/>
        </w:rPr>
        <w:t>‘</w:t>
      </w:r>
      <w:r>
        <w:rPr>
          <w:rFonts w:eastAsiaTheme="majorEastAsia" w:cs="Arial"/>
          <w:szCs w:val="26"/>
        </w:rPr>
        <w:t>Delegate acknowledgement</w:t>
      </w:r>
      <w:r w:rsidR="0089661C">
        <w:rPr>
          <w:rFonts w:eastAsiaTheme="majorEastAsia" w:cs="Arial"/>
          <w:szCs w:val="26"/>
        </w:rPr>
        <w:t>’</w:t>
      </w:r>
      <w:r>
        <w:rPr>
          <w:rFonts w:eastAsiaTheme="majorEastAsia" w:cs="Arial"/>
          <w:szCs w:val="26"/>
        </w:rPr>
        <w:t>.</w:t>
      </w:r>
      <w:r w:rsidR="00426CCC">
        <w:rPr>
          <w:rFonts w:eastAsiaTheme="majorEastAsia" w:cs="Arial"/>
          <w:szCs w:val="26"/>
        </w:rPr>
        <w:t xml:space="preserve"> Someone else can also sign the ‘Delegate acknowledgement’ if you have provided consent for them to act on your behalf in </w:t>
      </w:r>
      <w:hyperlink w:anchor="_12._Participant_consent" w:history="1">
        <w:r w:rsidR="00426CCC" w:rsidRPr="00F83AE0">
          <w:rPr>
            <w:rStyle w:val="Hyperlink"/>
            <w:rFonts w:eastAsiaTheme="majorEastAsia" w:cs="Arial"/>
            <w:b/>
            <w:szCs w:val="26"/>
          </w:rPr>
          <w:t>part 12</w:t>
        </w:r>
      </w:hyperlink>
      <w:r w:rsidR="00426CCC">
        <w:rPr>
          <w:rFonts w:eastAsiaTheme="majorEastAsia" w:cs="Arial"/>
          <w:szCs w:val="26"/>
        </w:rPr>
        <w:t xml:space="preserve"> above.</w:t>
      </w:r>
    </w:p>
    <w:p w14:paraId="39F11FF7" w14:textId="77777777" w:rsidR="004643DF" w:rsidRPr="0052453B" w:rsidRDefault="005726DD" w:rsidP="00F11A63">
      <w:pPr>
        <w:spacing w:line="360" w:lineRule="auto"/>
        <w:rPr>
          <w:rStyle w:val="Heading2Char"/>
        </w:rPr>
      </w:pPr>
      <w:sdt>
        <w:sdtPr>
          <w:rPr>
            <w:rFonts w:ascii="MS Gothic" w:eastAsia="MS Gothic" w:hAnsi="MS Gothic"/>
            <w:b/>
            <w:color w:val="000000" w:themeColor="text1"/>
            <w:szCs w:val="24"/>
          </w:rPr>
          <w:id w:val="707296546"/>
          <w14:checkbox>
            <w14:checked w14:val="0"/>
            <w14:checkedState w14:val="2612" w14:font="MS Gothic"/>
            <w14:uncheckedState w14:val="2610" w14:font="MS Gothic"/>
          </w14:checkbox>
        </w:sdtPr>
        <w:sdtEndPr/>
        <w:sdtContent>
          <w:r w:rsidR="004643DF">
            <w:rPr>
              <w:rFonts w:ascii="MS Gothic" w:eastAsia="MS Gothic" w:hAnsi="MS Gothic" w:hint="eastAsia"/>
              <w:b/>
              <w:color w:val="000000" w:themeColor="text1"/>
              <w:szCs w:val="24"/>
            </w:rPr>
            <w:t>☐</w:t>
          </w:r>
        </w:sdtContent>
      </w:sdt>
      <w:r w:rsidR="004643DF">
        <w:rPr>
          <w:rFonts w:ascii="MS Gothic" w:eastAsia="MS Gothic" w:hAnsi="MS Gothic"/>
          <w:b/>
          <w:color w:val="000000" w:themeColor="text1"/>
          <w:szCs w:val="24"/>
        </w:rPr>
        <w:t xml:space="preserve"> </w:t>
      </w:r>
      <w:r w:rsidR="004643DF" w:rsidRPr="0052453B">
        <w:rPr>
          <w:b/>
        </w:rPr>
        <w:t xml:space="preserve">I have been directly involved </w:t>
      </w:r>
      <w:r w:rsidR="004643DF" w:rsidRPr="0052453B">
        <w:t xml:space="preserve">in this </w:t>
      </w:r>
      <w:r w:rsidR="00E0776F">
        <w:t>Housing and</w:t>
      </w:r>
      <w:r w:rsidR="004643DF" w:rsidRPr="0052453B">
        <w:t xml:space="preserve"> Living Supports Request</w:t>
      </w:r>
      <w:r w:rsidR="00B77533">
        <w:t xml:space="preserve"> and the information recorded in this form reflects my wishes.</w:t>
      </w:r>
    </w:p>
    <w:tbl>
      <w:tblPr>
        <w:tblpPr w:leftFromText="181" w:rightFromText="181" w:topFromText="142" w:bottomFromText="142" w:vertAnchor="text" w:tblpY="1"/>
        <w:tblW w:w="100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Participant acknowledgement"/>
        <w:tblDescription w:val="Two columns with three rows. The first column's rows state Participant's full name, Participant's signature and Date. The second column requires your response."/>
      </w:tblPr>
      <w:tblGrid>
        <w:gridCol w:w="4535"/>
        <w:gridCol w:w="5525"/>
      </w:tblGrid>
      <w:tr w:rsidR="004643DF" w:rsidRPr="00A9028F" w14:paraId="3BEE5F2E" w14:textId="77777777" w:rsidTr="00B22E15">
        <w:trPr>
          <w:trHeight w:val="680"/>
          <w:tblHeader/>
        </w:trPr>
        <w:tc>
          <w:tcPr>
            <w:tcW w:w="4535" w:type="dxa"/>
            <w:shd w:val="clear" w:color="auto" w:fill="F2F2F2" w:themeFill="background1" w:themeFillShade="F2"/>
            <w:vAlign w:val="center"/>
          </w:tcPr>
          <w:p w14:paraId="72640AEA" w14:textId="77777777" w:rsidR="004643DF" w:rsidRPr="00DE4162" w:rsidRDefault="004643DF" w:rsidP="0052453B">
            <w:pPr>
              <w:spacing w:line="360" w:lineRule="auto"/>
              <w:contextualSpacing/>
              <w:rPr>
                <w:szCs w:val="24"/>
              </w:rPr>
            </w:pPr>
            <w:r w:rsidRPr="00DE4162">
              <w:rPr>
                <w:szCs w:val="24"/>
              </w:rPr>
              <w:t>Participant’s full name</w:t>
            </w:r>
          </w:p>
        </w:tc>
        <w:sdt>
          <w:sdtPr>
            <w:rPr>
              <w:szCs w:val="24"/>
            </w:rPr>
            <w:id w:val="2078632960"/>
            <w:placeholder>
              <w:docPart w:val="98D38F492E8C4C61B15E13113EAC6A29"/>
            </w:placeholder>
            <w:showingPlcHdr/>
            <w:text/>
          </w:sdtPr>
          <w:sdtEndPr/>
          <w:sdtContent>
            <w:tc>
              <w:tcPr>
                <w:tcW w:w="5525" w:type="dxa"/>
                <w:vAlign w:val="center"/>
              </w:tcPr>
              <w:p w14:paraId="03039817" w14:textId="77777777" w:rsidR="004643DF" w:rsidRPr="00A9028F" w:rsidRDefault="004643DF" w:rsidP="0052453B">
                <w:pPr>
                  <w:spacing w:line="360" w:lineRule="auto"/>
                  <w:contextualSpacing/>
                  <w:rPr>
                    <w:szCs w:val="24"/>
                  </w:rPr>
                </w:pPr>
                <w:r w:rsidRPr="00523D15">
                  <w:rPr>
                    <w:rStyle w:val="PlaceholderText"/>
                  </w:rPr>
                  <w:t>Click or tap here to enter text.</w:t>
                </w:r>
              </w:p>
            </w:tc>
          </w:sdtContent>
        </w:sdt>
      </w:tr>
      <w:tr w:rsidR="004643DF" w:rsidRPr="00A9028F" w14:paraId="4C8294B5" w14:textId="77777777" w:rsidTr="0052453B">
        <w:trPr>
          <w:trHeight w:val="680"/>
        </w:trPr>
        <w:tc>
          <w:tcPr>
            <w:tcW w:w="4535" w:type="dxa"/>
            <w:shd w:val="clear" w:color="auto" w:fill="F2F2F2" w:themeFill="background1" w:themeFillShade="F2"/>
            <w:vAlign w:val="center"/>
          </w:tcPr>
          <w:p w14:paraId="42C643BA" w14:textId="77777777" w:rsidR="004643DF" w:rsidRPr="00DE4162" w:rsidRDefault="003E3F84" w:rsidP="0052453B">
            <w:pPr>
              <w:spacing w:line="360" w:lineRule="auto"/>
              <w:contextualSpacing/>
              <w:rPr>
                <w:szCs w:val="24"/>
              </w:rPr>
            </w:pPr>
            <w:r w:rsidRPr="00DE4162">
              <w:rPr>
                <w:szCs w:val="24"/>
              </w:rPr>
              <w:t>Participant’s s</w:t>
            </w:r>
            <w:r w:rsidR="004643DF" w:rsidRPr="00DE4162">
              <w:rPr>
                <w:szCs w:val="24"/>
              </w:rPr>
              <w:t>ignature</w:t>
            </w:r>
          </w:p>
        </w:tc>
        <w:sdt>
          <w:sdtPr>
            <w:rPr>
              <w:szCs w:val="24"/>
            </w:rPr>
            <w:id w:val="-1816096030"/>
            <w:placeholder>
              <w:docPart w:val="3F42F287F57A4677B39A36E316255260"/>
            </w:placeholder>
            <w:showingPlcHdr/>
            <w:text/>
          </w:sdtPr>
          <w:sdtEndPr/>
          <w:sdtContent>
            <w:tc>
              <w:tcPr>
                <w:tcW w:w="5525" w:type="dxa"/>
                <w:vAlign w:val="center"/>
              </w:tcPr>
              <w:p w14:paraId="4B210326" w14:textId="77777777" w:rsidR="004643DF" w:rsidRPr="00A9028F" w:rsidRDefault="004643DF" w:rsidP="0052453B">
                <w:pPr>
                  <w:spacing w:line="360" w:lineRule="auto"/>
                  <w:contextualSpacing/>
                  <w:rPr>
                    <w:szCs w:val="24"/>
                  </w:rPr>
                </w:pPr>
                <w:r w:rsidRPr="00523D15">
                  <w:rPr>
                    <w:rStyle w:val="PlaceholderText"/>
                  </w:rPr>
                  <w:t>Click or tap here to enter text.</w:t>
                </w:r>
              </w:p>
            </w:tc>
          </w:sdtContent>
        </w:sdt>
      </w:tr>
      <w:tr w:rsidR="004643DF" w:rsidRPr="00A9028F" w14:paraId="48580B1C" w14:textId="77777777" w:rsidTr="0052453B">
        <w:trPr>
          <w:trHeight w:val="680"/>
        </w:trPr>
        <w:tc>
          <w:tcPr>
            <w:tcW w:w="4535" w:type="dxa"/>
            <w:shd w:val="clear" w:color="auto" w:fill="F2F2F2" w:themeFill="background1" w:themeFillShade="F2"/>
            <w:vAlign w:val="center"/>
          </w:tcPr>
          <w:p w14:paraId="488FBDAB" w14:textId="77777777" w:rsidR="004643DF" w:rsidRPr="00DE4162" w:rsidRDefault="004643DF" w:rsidP="0052453B">
            <w:pPr>
              <w:spacing w:line="360" w:lineRule="auto"/>
              <w:contextualSpacing/>
              <w:rPr>
                <w:szCs w:val="24"/>
              </w:rPr>
            </w:pPr>
            <w:r w:rsidRPr="00DE4162">
              <w:rPr>
                <w:szCs w:val="24"/>
              </w:rPr>
              <w:t>Date (DD/MM/YYYY)</w:t>
            </w:r>
          </w:p>
        </w:tc>
        <w:sdt>
          <w:sdtPr>
            <w:rPr>
              <w:szCs w:val="24"/>
            </w:rPr>
            <w:id w:val="1048030115"/>
            <w:placeholder>
              <w:docPart w:val="51EA6F70FDC44DF19DF1DBD919389665"/>
            </w:placeholder>
            <w:showingPlcHdr/>
            <w:date>
              <w:dateFormat w:val="d/MM/yyyy"/>
              <w:lid w:val="en-AU"/>
              <w:storeMappedDataAs w:val="dateTime"/>
              <w:calendar w:val="gregorian"/>
            </w:date>
          </w:sdtPr>
          <w:sdtEndPr/>
          <w:sdtContent>
            <w:tc>
              <w:tcPr>
                <w:tcW w:w="5525" w:type="dxa"/>
                <w:vAlign w:val="center"/>
              </w:tcPr>
              <w:p w14:paraId="4D6C21C3" w14:textId="77777777" w:rsidR="004643DF" w:rsidRPr="00A9028F" w:rsidRDefault="004643DF" w:rsidP="0052453B">
                <w:pPr>
                  <w:spacing w:line="360" w:lineRule="auto"/>
                  <w:contextualSpacing/>
                  <w:rPr>
                    <w:szCs w:val="24"/>
                  </w:rPr>
                </w:pPr>
                <w:r w:rsidRPr="00523D15">
                  <w:rPr>
                    <w:rStyle w:val="PlaceholderText"/>
                  </w:rPr>
                  <w:t>Click or tap to enter a date.</w:t>
                </w:r>
              </w:p>
            </w:tc>
          </w:sdtContent>
        </w:sdt>
      </w:tr>
    </w:tbl>
    <w:p w14:paraId="74AEFFC5" w14:textId="77777777" w:rsidR="004643DF" w:rsidRPr="001A35FB" w:rsidRDefault="007E33F6" w:rsidP="0052453B">
      <w:pPr>
        <w:pStyle w:val="Heading2"/>
        <w:spacing w:before="120" w:line="360" w:lineRule="auto"/>
      </w:pPr>
      <w:r>
        <w:t>1</w:t>
      </w:r>
      <w:r w:rsidR="006660B4">
        <w:t>3</w:t>
      </w:r>
      <w:r>
        <w:t>.</w:t>
      </w:r>
      <w:r w:rsidR="0055307C">
        <w:t>2</w:t>
      </w:r>
      <w:r w:rsidR="004643DF">
        <w:t xml:space="preserve"> </w:t>
      </w:r>
      <w:r w:rsidR="004643DF" w:rsidRPr="001A35FB">
        <w:t>Delegate</w:t>
      </w:r>
      <w:r w:rsidR="004643DF" w:rsidRPr="00C355FD">
        <w:t xml:space="preserve"> </w:t>
      </w:r>
      <w:r w:rsidR="004643DF" w:rsidRPr="003C6C1E">
        <w:t>a</w:t>
      </w:r>
      <w:r w:rsidR="004643DF" w:rsidRPr="009E2AD1">
        <w:t>cknowledgement</w:t>
      </w:r>
    </w:p>
    <w:p w14:paraId="78971728" w14:textId="13933650" w:rsidR="004643DF" w:rsidRDefault="004643DF" w:rsidP="0052453B">
      <w:pPr>
        <w:spacing w:line="360" w:lineRule="auto"/>
        <w:rPr>
          <w:rFonts w:eastAsia="Times New Roman" w:cs="Arial"/>
        </w:rPr>
      </w:pPr>
      <w:r w:rsidRPr="0052453B">
        <w:rPr>
          <w:b/>
        </w:rPr>
        <w:t>Please note: This section is only to be completed if the participant is unable to sign above.</w:t>
      </w:r>
      <w:r w:rsidRPr="005C0F94">
        <w:rPr>
          <w:rFonts w:eastAsia="Times New Roman" w:cs="Arial"/>
        </w:rPr>
        <w:t xml:space="preserve"> Instead, </w:t>
      </w:r>
      <w:r>
        <w:rPr>
          <w:rFonts w:eastAsia="Times New Roman" w:cs="Arial"/>
        </w:rPr>
        <w:t xml:space="preserve">their chosen </w:t>
      </w:r>
      <w:r w:rsidR="005578DE">
        <w:rPr>
          <w:rFonts w:eastAsia="Times New Roman" w:cs="Arial"/>
        </w:rPr>
        <w:t>d</w:t>
      </w:r>
      <w:r>
        <w:rPr>
          <w:rFonts w:eastAsia="Times New Roman" w:cs="Arial"/>
        </w:rPr>
        <w:t>elegate</w:t>
      </w:r>
      <w:r w:rsidRPr="005C0F94">
        <w:rPr>
          <w:rFonts w:eastAsia="Times New Roman" w:cs="Arial"/>
        </w:rPr>
        <w:t xml:space="preserve"> must be aged 18 and over and can sign</w:t>
      </w:r>
      <w:r>
        <w:rPr>
          <w:rFonts w:eastAsia="Times New Roman" w:cs="Arial"/>
        </w:rPr>
        <w:t xml:space="preserve"> below.</w:t>
      </w:r>
    </w:p>
    <w:p w14:paraId="57605DA1" w14:textId="62D94913" w:rsidR="004643DF" w:rsidRPr="0052453B" w:rsidRDefault="005726DD" w:rsidP="0052453B">
      <w:pPr>
        <w:spacing w:line="360" w:lineRule="auto"/>
        <w:rPr>
          <w:b/>
        </w:rPr>
      </w:pPr>
      <w:sdt>
        <w:sdtPr>
          <w:rPr>
            <w:rFonts w:ascii="MS Gothic" w:eastAsia="MS Gothic" w:hAnsi="MS Gothic"/>
            <w:b/>
            <w:color w:val="000000" w:themeColor="text1"/>
            <w:szCs w:val="24"/>
          </w:rPr>
          <w:id w:val="-1003274116"/>
          <w14:checkbox>
            <w14:checked w14:val="0"/>
            <w14:checkedState w14:val="2612" w14:font="MS Gothic"/>
            <w14:uncheckedState w14:val="2610" w14:font="MS Gothic"/>
          </w14:checkbox>
        </w:sdtPr>
        <w:sdtEndPr/>
        <w:sdtContent>
          <w:r w:rsidR="0089661C">
            <w:rPr>
              <w:rFonts w:ascii="MS Gothic" w:eastAsia="MS Gothic" w:hAnsi="MS Gothic" w:hint="eastAsia"/>
              <w:b/>
              <w:color w:val="000000" w:themeColor="text1"/>
              <w:szCs w:val="24"/>
            </w:rPr>
            <w:t>☐</w:t>
          </w:r>
        </w:sdtContent>
      </w:sdt>
      <w:r w:rsidR="004643DF">
        <w:rPr>
          <w:rFonts w:ascii="MS Gothic" w:eastAsia="MS Gothic" w:hAnsi="MS Gothic"/>
          <w:b/>
          <w:color w:val="000000" w:themeColor="text1"/>
          <w:szCs w:val="24"/>
        </w:rPr>
        <w:t xml:space="preserve"> </w:t>
      </w:r>
      <w:r w:rsidR="004643DF" w:rsidRPr="0052453B">
        <w:rPr>
          <w:b/>
        </w:rPr>
        <w:t xml:space="preserve">As the participant’s </w:t>
      </w:r>
      <w:r w:rsidR="005578DE">
        <w:rPr>
          <w:b/>
        </w:rPr>
        <w:t>d</w:t>
      </w:r>
      <w:r w:rsidR="004643DF" w:rsidRPr="0052453B">
        <w:rPr>
          <w:b/>
        </w:rPr>
        <w:t xml:space="preserve">elegate, I have sought at all times for the participant’s input, decision-making and preferences to be at the centre of this </w:t>
      </w:r>
      <w:r w:rsidR="00E0776F">
        <w:rPr>
          <w:b/>
        </w:rPr>
        <w:t>Housing and</w:t>
      </w:r>
      <w:r w:rsidR="007E33F6" w:rsidRPr="0052453B">
        <w:rPr>
          <w:b/>
        </w:rPr>
        <w:t xml:space="preserve"> Living Supports Request</w:t>
      </w:r>
      <w:r w:rsidR="004643DF" w:rsidRPr="0052453B">
        <w:rPr>
          <w:b/>
        </w:rPr>
        <w:t>. I endorse the information in this form</w:t>
      </w:r>
      <w:r w:rsidR="007E33F6" w:rsidRPr="0052453B">
        <w:rPr>
          <w:b/>
        </w:rPr>
        <w:t>.</w:t>
      </w:r>
    </w:p>
    <w:tbl>
      <w:tblPr>
        <w:tblStyle w:val="TableGrid"/>
        <w:tblW w:w="10063" w:type="dxa"/>
        <w:tblLook w:val="04A0" w:firstRow="1" w:lastRow="0" w:firstColumn="1" w:lastColumn="0" w:noHBand="0" w:noVBand="1"/>
        <w:tblCaption w:val="Delegate acknowledgement"/>
        <w:tblDescription w:val="Two columns with three rows. The first column's rows state Delegate's full name, Delegate's signature and Date. The second column requires your response."/>
      </w:tblPr>
      <w:tblGrid>
        <w:gridCol w:w="4531"/>
        <w:gridCol w:w="5532"/>
      </w:tblGrid>
      <w:tr w:rsidR="003E3F84" w:rsidRPr="0036465C" w14:paraId="30E490B5" w14:textId="77777777" w:rsidTr="00B22E15">
        <w:trPr>
          <w:trHeight w:val="680"/>
          <w:tblHeader/>
        </w:trPr>
        <w:tc>
          <w:tcPr>
            <w:tcW w:w="4531" w:type="dxa"/>
            <w:shd w:val="clear" w:color="auto" w:fill="F2F2F2" w:themeFill="background1" w:themeFillShade="F2"/>
            <w:vAlign w:val="center"/>
          </w:tcPr>
          <w:p w14:paraId="26F4CC52" w14:textId="77777777" w:rsidR="003E3F84" w:rsidRPr="00DE4162" w:rsidRDefault="003E3F84" w:rsidP="00F11A63">
            <w:pPr>
              <w:spacing w:line="360" w:lineRule="auto"/>
              <w:rPr>
                <w:szCs w:val="24"/>
              </w:rPr>
            </w:pPr>
            <w:r w:rsidRPr="00DE4162">
              <w:t>Delegate’s full name</w:t>
            </w:r>
          </w:p>
        </w:tc>
        <w:sdt>
          <w:sdtPr>
            <w:id w:val="-572433720"/>
            <w:placeholder>
              <w:docPart w:val="E3E549AE889E48B7972EC6B0821EF089"/>
            </w:placeholder>
            <w:showingPlcHdr/>
          </w:sdtPr>
          <w:sdtEndPr/>
          <w:sdtContent>
            <w:tc>
              <w:tcPr>
                <w:tcW w:w="5532" w:type="dxa"/>
                <w:vAlign w:val="center"/>
              </w:tcPr>
              <w:p w14:paraId="184F2FAC" w14:textId="77777777" w:rsidR="003E3F84" w:rsidRPr="0036465C" w:rsidRDefault="003E3F84">
                <w:pPr>
                  <w:spacing w:line="360" w:lineRule="auto"/>
                </w:pPr>
                <w:r w:rsidRPr="00523D15">
                  <w:rPr>
                    <w:rStyle w:val="PlaceholderText"/>
                  </w:rPr>
                  <w:t>Click or tap here to enter text.</w:t>
                </w:r>
              </w:p>
            </w:tc>
          </w:sdtContent>
        </w:sdt>
      </w:tr>
      <w:tr w:rsidR="003E3F84" w:rsidRPr="0036465C" w14:paraId="346DD68B" w14:textId="77777777" w:rsidTr="0052453B">
        <w:trPr>
          <w:trHeight w:val="680"/>
        </w:trPr>
        <w:tc>
          <w:tcPr>
            <w:tcW w:w="4531" w:type="dxa"/>
            <w:shd w:val="clear" w:color="auto" w:fill="F2F2F2" w:themeFill="background1" w:themeFillShade="F2"/>
            <w:vAlign w:val="center"/>
          </w:tcPr>
          <w:p w14:paraId="4B904493" w14:textId="77777777" w:rsidR="003E3F84" w:rsidRPr="00DE4162" w:rsidRDefault="003E3F84" w:rsidP="00F11A63">
            <w:pPr>
              <w:spacing w:line="360" w:lineRule="auto"/>
              <w:rPr>
                <w:szCs w:val="24"/>
              </w:rPr>
            </w:pPr>
            <w:r w:rsidRPr="00DE4162">
              <w:t>Delegate’s signature</w:t>
            </w:r>
          </w:p>
        </w:tc>
        <w:sdt>
          <w:sdtPr>
            <w:id w:val="2070769209"/>
            <w:placeholder>
              <w:docPart w:val="84DC0A722C174EDCBA86720343F466AE"/>
            </w:placeholder>
            <w:showingPlcHdr/>
          </w:sdtPr>
          <w:sdtEndPr/>
          <w:sdtContent>
            <w:tc>
              <w:tcPr>
                <w:tcW w:w="5532" w:type="dxa"/>
                <w:vAlign w:val="center"/>
              </w:tcPr>
              <w:p w14:paraId="78A3868D" w14:textId="77777777" w:rsidR="003E3F84" w:rsidRPr="0036465C" w:rsidRDefault="003E3F84">
                <w:pPr>
                  <w:spacing w:line="360" w:lineRule="auto"/>
                </w:pPr>
                <w:r w:rsidRPr="00523D15">
                  <w:rPr>
                    <w:rStyle w:val="PlaceholderText"/>
                  </w:rPr>
                  <w:t>Click or tap here to enter text.</w:t>
                </w:r>
              </w:p>
            </w:tc>
          </w:sdtContent>
        </w:sdt>
      </w:tr>
      <w:tr w:rsidR="003E3F84" w:rsidRPr="0036465C" w14:paraId="4F1507EC" w14:textId="77777777" w:rsidTr="0052453B">
        <w:trPr>
          <w:trHeight w:val="680"/>
        </w:trPr>
        <w:tc>
          <w:tcPr>
            <w:tcW w:w="4531" w:type="dxa"/>
            <w:shd w:val="clear" w:color="auto" w:fill="F2F2F2" w:themeFill="background1" w:themeFillShade="F2"/>
            <w:vAlign w:val="center"/>
          </w:tcPr>
          <w:p w14:paraId="74CC6E21" w14:textId="77777777" w:rsidR="003E3F84" w:rsidRPr="00DE4162" w:rsidRDefault="003E3F84" w:rsidP="00F11A63">
            <w:pPr>
              <w:spacing w:line="360" w:lineRule="auto"/>
              <w:rPr>
                <w:szCs w:val="24"/>
              </w:rPr>
            </w:pPr>
            <w:r w:rsidRPr="00DE4162">
              <w:rPr>
                <w:rFonts w:eastAsia="Times New Roman" w:cs="Arial"/>
              </w:rPr>
              <w:t>Date (DD/MM/YYY)</w:t>
            </w:r>
          </w:p>
        </w:tc>
        <w:sdt>
          <w:sdtPr>
            <w:id w:val="1921899617"/>
            <w:placeholder>
              <w:docPart w:val="E7EA0D1C43D748A1A5424518536D053B"/>
            </w:placeholder>
          </w:sdtPr>
          <w:sdtEndPr/>
          <w:sdtContent>
            <w:tc>
              <w:tcPr>
                <w:tcW w:w="5532" w:type="dxa"/>
                <w:vAlign w:val="center"/>
              </w:tcPr>
              <w:p w14:paraId="61A9EDCF" w14:textId="77777777" w:rsidR="003E3F84" w:rsidRPr="0036465C" w:rsidRDefault="003E3F84">
                <w:pPr>
                  <w:spacing w:line="360" w:lineRule="auto"/>
                </w:pPr>
                <w:r w:rsidRPr="00523D15">
                  <w:rPr>
                    <w:rStyle w:val="PlaceholderText"/>
                  </w:rPr>
                  <w:t>Click or tap here to enter text.</w:t>
                </w:r>
              </w:p>
            </w:tc>
          </w:sdtContent>
        </w:sdt>
      </w:tr>
    </w:tbl>
    <w:p w14:paraId="74DDCDE2" w14:textId="77777777" w:rsidR="000B6B9E" w:rsidRPr="0052453B" w:rsidRDefault="000B6B9E" w:rsidP="0052453B">
      <w:pPr>
        <w:pStyle w:val="Heading2"/>
        <w:spacing w:before="120" w:line="360" w:lineRule="auto"/>
      </w:pPr>
      <w:r w:rsidRPr="0052453B">
        <w:t>1</w:t>
      </w:r>
      <w:r w:rsidR="006660B4">
        <w:t>3</w:t>
      </w:r>
      <w:r w:rsidRPr="0052453B">
        <w:t>.3 What is your relationship with the participant?</w:t>
      </w:r>
    </w:p>
    <w:p w14:paraId="7C305F8B" w14:textId="77777777" w:rsidR="004643DF" w:rsidRPr="009E2AD1" w:rsidRDefault="004643DF" w:rsidP="0052453B">
      <w:pPr>
        <w:spacing w:line="360" w:lineRule="auto"/>
        <w:rPr>
          <w:rFonts w:eastAsia="Calibri" w:cs="Arial"/>
          <w:color w:val="000000" w:themeColor="text1"/>
          <w:szCs w:val="24"/>
        </w:rPr>
      </w:pPr>
      <w:r>
        <w:rPr>
          <w:rFonts w:eastAsia="Calibri" w:cs="Arial"/>
          <w:color w:val="000000" w:themeColor="text1"/>
          <w:szCs w:val="24"/>
        </w:rPr>
        <w:t>P</w:t>
      </w:r>
      <w:r w:rsidRPr="009E2AD1">
        <w:rPr>
          <w:rFonts w:eastAsia="Calibri" w:cs="Arial"/>
          <w:color w:val="000000" w:themeColor="text1"/>
          <w:szCs w:val="24"/>
        </w:rPr>
        <w:t xml:space="preserve">lease mark the relevant box below to indicate your relationship </w:t>
      </w:r>
      <w:r>
        <w:rPr>
          <w:rFonts w:eastAsia="Calibri" w:cs="Arial"/>
          <w:color w:val="000000" w:themeColor="text1"/>
          <w:szCs w:val="24"/>
        </w:rPr>
        <w:t>to</w:t>
      </w:r>
      <w:r w:rsidRPr="009E2AD1">
        <w:rPr>
          <w:rFonts w:eastAsia="Calibri" w:cs="Arial"/>
          <w:color w:val="000000" w:themeColor="text1"/>
          <w:szCs w:val="24"/>
        </w:rPr>
        <w:t xml:space="preserve"> the participant</w:t>
      </w:r>
      <w:r w:rsidR="007E33F6">
        <w:rPr>
          <w:rFonts w:eastAsia="Calibri" w:cs="Arial"/>
          <w:color w:val="000000" w:themeColor="text1"/>
          <w:szCs w:val="24"/>
        </w:rPr>
        <w:t>.</w:t>
      </w:r>
    </w:p>
    <w:p w14:paraId="66CE4EDB" w14:textId="77777777" w:rsidR="004643DF" w:rsidRPr="0077049F" w:rsidRDefault="005726DD" w:rsidP="0052453B">
      <w:pPr>
        <w:spacing w:line="360" w:lineRule="auto"/>
        <w:rPr>
          <w:rFonts w:cs="Arial"/>
          <w:szCs w:val="24"/>
        </w:rPr>
      </w:pPr>
      <w:sdt>
        <w:sdtPr>
          <w:rPr>
            <w:rFonts w:cs="Arial"/>
            <w:szCs w:val="24"/>
          </w:rPr>
          <w:id w:val="118729525"/>
          <w14:checkbox>
            <w14:checked w14:val="0"/>
            <w14:checkedState w14:val="2612" w14:font="MS Gothic"/>
            <w14:uncheckedState w14:val="2610" w14:font="MS Gothic"/>
          </w14:checkbox>
        </w:sdtPr>
        <w:sdtEndPr/>
        <w:sdtContent>
          <w:r w:rsidR="004643DF">
            <w:rPr>
              <w:rFonts w:ascii="MS Gothic" w:eastAsia="MS Gothic" w:hAnsi="MS Gothic" w:cs="Arial" w:hint="eastAsia"/>
              <w:szCs w:val="24"/>
            </w:rPr>
            <w:t>☐</w:t>
          </w:r>
        </w:sdtContent>
      </w:sdt>
      <w:r w:rsidR="004643DF">
        <w:rPr>
          <w:rFonts w:cs="Arial"/>
          <w:szCs w:val="24"/>
        </w:rPr>
        <w:t xml:space="preserve"> </w:t>
      </w:r>
      <w:r w:rsidR="00A623A3">
        <w:rPr>
          <w:rFonts w:cs="Arial"/>
          <w:szCs w:val="24"/>
        </w:rPr>
        <w:t xml:space="preserve">I am their </w:t>
      </w:r>
      <w:r w:rsidR="004643DF">
        <w:rPr>
          <w:rFonts w:cs="Arial"/>
          <w:szCs w:val="24"/>
        </w:rPr>
        <w:t>NDIS Nominee</w:t>
      </w:r>
      <w:r w:rsidR="00F70DE2">
        <w:rPr>
          <w:rFonts w:cs="Arial"/>
          <w:szCs w:val="24"/>
        </w:rPr>
        <w:t>.</w:t>
      </w:r>
    </w:p>
    <w:p w14:paraId="13B40F0A" w14:textId="77777777" w:rsidR="004643DF" w:rsidRPr="0077049F" w:rsidRDefault="005726DD" w:rsidP="0052453B">
      <w:pPr>
        <w:spacing w:line="360" w:lineRule="auto"/>
        <w:rPr>
          <w:rFonts w:cs="Arial"/>
          <w:szCs w:val="24"/>
        </w:rPr>
      </w:pPr>
      <w:sdt>
        <w:sdtPr>
          <w:rPr>
            <w:rFonts w:cs="Arial"/>
            <w:szCs w:val="24"/>
          </w:rPr>
          <w:id w:val="1775515390"/>
          <w14:checkbox>
            <w14:checked w14:val="0"/>
            <w14:checkedState w14:val="2612" w14:font="MS Gothic"/>
            <w14:uncheckedState w14:val="2610" w14:font="MS Gothic"/>
          </w14:checkbox>
        </w:sdtPr>
        <w:sdtEndPr/>
        <w:sdtContent>
          <w:r w:rsidR="004643DF">
            <w:rPr>
              <w:rFonts w:ascii="MS Gothic" w:eastAsia="MS Gothic" w:hAnsi="MS Gothic" w:cs="Arial" w:hint="eastAsia"/>
              <w:szCs w:val="24"/>
            </w:rPr>
            <w:t>☐</w:t>
          </w:r>
        </w:sdtContent>
      </w:sdt>
      <w:r w:rsidR="004643DF">
        <w:rPr>
          <w:rFonts w:cs="Arial"/>
          <w:szCs w:val="24"/>
        </w:rPr>
        <w:t xml:space="preserve"> </w:t>
      </w:r>
      <w:r w:rsidR="00A623A3">
        <w:rPr>
          <w:rFonts w:cs="Arial"/>
          <w:szCs w:val="24"/>
        </w:rPr>
        <w:t>I am their l</w:t>
      </w:r>
      <w:r w:rsidR="004643DF" w:rsidRPr="0077049F">
        <w:rPr>
          <w:rFonts w:cs="Arial"/>
          <w:szCs w:val="24"/>
        </w:rPr>
        <w:t xml:space="preserve">egally appointed decision maker </w:t>
      </w:r>
      <w:r w:rsidR="004643DF" w:rsidRPr="0077049F">
        <w:rPr>
          <w:rFonts w:eastAsia="Calibri" w:cs="Arial"/>
          <w:color w:val="000000" w:themeColor="text1"/>
          <w:szCs w:val="24"/>
        </w:rPr>
        <w:t xml:space="preserve">(please provide </w:t>
      </w:r>
      <w:r w:rsidR="004643DF">
        <w:rPr>
          <w:rFonts w:eastAsia="Calibri" w:cs="Arial"/>
          <w:color w:val="000000" w:themeColor="text1"/>
          <w:szCs w:val="24"/>
        </w:rPr>
        <w:t>us</w:t>
      </w:r>
      <w:r w:rsidR="004643DF" w:rsidRPr="0077049F">
        <w:rPr>
          <w:rFonts w:eastAsia="Calibri" w:cs="Arial"/>
          <w:color w:val="000000" w:themeColor="text1"/>
          <w:szCs w:val="24"/>
        </w:rPr>
        <w:t xml:space="preserve"> with details of this appointment if not already provided)</w:t>
      </w:r>
      <w:r w:rsidR="00F70DE2">
        <w:rPr>
          <w:rFonts w:eastAsia="Calibri" w:cs="Arial"/>
          <w:color w:val="000000" w:themeColor="text1"/>
          <w:szCs w:val="24"/>
        </w:rPr>
        <w:t>.</w:t>
      </w:r>
    </w:p>
    <w:p w14:paraId="7DB1A030" w14:textId="77777777" w:rsidR="004643DF" w:rsidRDefault="005726DD">
      <w:pPr>
        <w:spacing w:line="360" w:lineRule="auto"/>
        <w:contextualSpacing/>
        <w:rPr>
          <w:rFonts w:eastAsia="Calibri" w:cs="Arial"/>
          <w:color w:val="000000" w:themeColor="text1"/>
          <w:szCs w:val="24"/>
        </w:rPr>
      </w:pPr>
      <w:sdt>
        <w:sdtPr>
          <w:rPr>
            <w:rFonts w:cs="Arial"/>
            <w:szCs w:val="24"/>
          </w:rPr>
          <w:id w:val="137006412"/>
          <w14:checkbox>
            <w14:checked w14:val="0"/>
            <w14:checkedState w14:val="2612" w14:font="MS Gothic"/>
            <w14:uncheckedState w14:val="2610" w14:font="MS Gothic"/>
          </w14:checkbox>
        </w:sdtPr>
        <w:sdtEndPr/>
        <w:sdtContent>
          <w:r w:rsidR="004643DF">
            <w:rPr>
              <w:rFonts w:ascii="MS Gothic" w:eastAsia="MS Gothic" w:hAnsi="MS Gothic" w:cs="Arial" w:hint="eastAsia"/>
              <w:szCs w:val="24"/>
            </w:rPr>
            <w:t>☐</w:t>
          </w:r>
        </w:sdtContent>
      </w:sdt>
      <w:r w:rsidR="004643DF">
        <w:rPr>
          <w:rFonts w:cs="Arial"/>
          <w:szCs w:val="24"/>
        </w:rPr>
        <w:t xml:space="preserve"> </w:t>
      </w:r>
      <w:r w:rsidR="00A623A3">
        <w:rPr>
          <w:rFonts w:cs="Arial"/>
          <w:szCs w:val="24"/>
        </w:rPr>
        <w:t>Other</w:t>
      </w:r>
      <w:r w:rsidR="00A623A3">
        <w:rPr>
          <w:rFonts w:eastAsia="Calibri" w:cs="Arial"/>
          <w:color w:val="000000" w:themeColor="text1"/>
          <w:szCs w:val="24"/>
        </w:rPr>
        <w:t>. Please tell us what your relationship to the participant is below.</w:t>
      </w:r>
    </w:p>
    <w:tbl>
      <w:tblPr>
        <w:tblStyle w:val="TableGrid"/>
        <w:tblW w:w="0" w:type="auto"/>
        <w:tblLook w:val="04A0" w:firstRow="1" w:lastRow="0" w:firstColumn="1" w:lastColumn="0" w:noHBand="0" w:noVBand="1"/>
        <w:tblCaption w:val="Delegate acknowledgement"/>
        <w:tblDescription w:val="This section is only to be completed if the participant has nominated a delegate, other than themselves, to sign this form. If this is the case, this is a blank cell for the delegate to tell us what their relationship is with the participant."/>
      </w:tblPr>
      <w:tblGrid>
        <w:gridCol w:w="9854"/>
      </w:tblGrid>
      <w:tr w:rsidR="004643DF" w14:paraId="211BF793" w14:textId="77777777" w:rsidTr="00B22E15">
        <w:trPr>
          <w:trHeight w:val="567"/>
          <w:tblHeader/>
        </w:trPr>
        <w:sdt>
          <w:sdtPr>
            <w:rPr>
              <w:rFonts w:cs="Arial"/>
              <w:color w:val="000000" w:themeColor="text1"/>
              <w:szCs w:val="24"/>
            </w:rPr>
            <w:id w:val="-90709137"/>
            <w:placeholder>
              <w:docPart w:val="ECB225A97BD8401DB6F63C8A902DFADB"/>
            </w:placeholder>
            <w:showingPlcHdr/>
          </w:sdtPr>
          <w:sdtEndPr/>
          <w:sdtContent>
            <w:tc>
              <w:tcPr>
                <w:tcW w:w="9854" w:type="dxa"/>
              </w:tcPr>
              <w:p w14:paraId="225B3C10" w14:textId="77777777" w:rsidR="004643DF" w:rsidRDefault="004643DF" w:rsidP="0052453B">
                <w:pPr>
                  <w:spacing w:line="360" w:lineRule="auto"/>
                  <w:rPr>
                    <w:rFonts w:cs="Arial"/>
                    <w:color w:val="000000" w:themeColor="text1"/>
                    <w:szCs w:val="24"/>
                  </w:rPr>
                </w:pPr>
                <w:r w:rsidRPr="00523D15">
                  <w:rPr>
                    <w:rStyle w:val="PlaceholderText"/>
                  </w:rPr>
                  <w:t>Click or tap here to enter text.</w:t>
                </w:r>
              </w:p>
            </w:tc>
          </w:sdtContent>
        </w:sdt>
      </w:tr>
    </w:tbl>
    <w:p w14:paraId="48F57A00" w14:textId="77777777" w:rsidR="00A244B2" w:rsidRDefault="00A244B2">
      <w:pPr>
        <w:pStyle w:val="Heading1"/>
        <w:sectPr w:rsidR="00A244B2" w:rsidSect="00F92168">
          <w:headerReference w:type="even" r:id="rId14"/>
          <w:headerReference w:type="default" r:id="rId15"/>
          <w:footerReference w:type="even" r:id="rId16"/>
          <w:footerReference w:type="default" r:id="rId17"/>
          <w:headerReference w:type="first" r:id="rId18"/>
          <w:footerReference w:type="first" r:id="rId19"/>
          <w:pgSz w:w="11906" w:h="16838"/>
          <w:pgMar w:top="1247" w:right="1021" w:bottom="1247" w:left="1021" w:header="142" w:footer="561" w:gutter="0"/>
          <w:cols w:space="708"/>
          <w:docGrid w:linePitch="360"/>
        </w:sectPr>
      </w:pPr>
    </w:p>
    <w:p w14:paraId="0C56234D" w14:textId="77777777" w:rsidR="002E1496" w:rsidRPr="0052453B" w:rsidRDefault="00F710A9">
      <w:pPr>
        <w:pStyle w:val="Heading1"/>
      </w:pPr>
      <w:r w:rsidRPr="007E33F6">
        <w:lastRenderedPageBreak/>
        <w:t>Privacy and your personal information</w:t>
      </w:r>
    </w:p>
    <w:p w14:paraId="5F94F785" w14:textId="77777777" w:rsidR="00F710A9" w:rsidRPr="00A9028F" w:rsidRDefault="00F710A9" w:rsidP="0052453B">
      <w:pPr>
        <w:pStyle w:val="Heading2"/>
        <w:spacing w:before="120" w:line="360" w:lineRule="auto"/>
      </w:pPr>
      <w:r w:rsidRPr="00A9028F">
        <w:t>Collection of your personal information</w:t>
      </w:r>
    </w:p>
    <w:p w14:paraId="70E88C25" w14:textId="77777777" w:rsidR="00F710A9" w:rsidRPr="00A9028F" w:rsidRDefault="00F710A9" w:rsidP="0052453B">
      <w:pPr>
        <w:spacing w:line="360" w:lineRule="auto"/>
        <w:rPr>
          <w:szCs w:val="24"/>
        </w:rPr>
      </w:pPr>
      <w:r w:rsidRPr="00A9028F">
        <w:rPr>
          <w:szCs w:val="24"/>
        </w:rPr>
        <w:t xml:space="preserve">The National Disability Insurance Agency (NDIA) would like some personal information from you to </w:t>
      </w:r>
      <w:r w:rsidR="00A95AF7" w:rsidRPr="00A9028F">
        <w:rPr>
          <w:szCs w:val="24"/>
        </w:rPr>
        <w:t>simplify your engagement with the NDIS</w:t>
      </w:r>
      <w:r w:rsidRPr="00A9028F">
        <w:rPr>
          <w:szCs w:val="24"/>
        </w:rPr>
        <w:t xml:space="preserve">. Any personal information you provide to the NDIA is safe under the </w:t>
      </w:r>
      <w:r w:rsidRPr="00B22E15">
        <w:rPr>
          <w:i/>
          <w:szCs w:val="24"/>
        </w:rPr>
        <w:t>National Disability Insurance Scheme Act 2013</w:t>
      </w:r>
      <w:r w:rsidRPr="00A9028F">
        <w:rPr>
          <w:szCs w:val="24"/>
        </w:rPr>
        <w:t xml:space="preserve"> and the </w:t>
      </w:r>
      <w:r w:rsidRPr="00B22E15">
        <w:rPr>
          <w:i/>
          <w:szCs w:val="24"/>
        </w:rPr>
        <w:t>Privacy Act 1988</w:t>
      </w:r>
      <w:r w:rsidRPr="00A9028F">
        <w:rPr>
          <w:szCs w:val="24"/>
        </w:rPr>
        <w:t>. You can also ask to see what personal information (if any) we hold about you at any time and can seek correction if the information is wrong.</w:t>
      </w:r>
    </w:p>
    <w:p w14:paraId="245557B0" w14:textId="77777777" w:rsidR="00F710A9" w:rsidRPr="00A9028F" w:rsidRDefault="00F710A9" w:rsidP="0052453B">
      <w:pPr>
        <w:pStyle w:val="Heading2"/>
      </w:pPr>
      <w:r w:rsidRPr="00A9028F">
        <w:t>Personal information use and disclosure</w:t>
      </w:r>
    </w:p>
    <w:p w14:paraId="7911B24E" w14:textId="77777777" w:rsidR="00F710A9" w:rsidRPr="00A9028F" w:rsidRDefault="00F710A9" w:rsidP="0052453B">
      <w:pPr>
        <w:spacing w:line="360" w:lineRule="auto"/>
        <w:rPr>
          <w:szCs w:val="24"/>
        </w:rPr>
      </w:pPr>
      <w:r w:rsidRPr="00A9028F">
        <w:rPr>
          <w:szCs w:val="24"/>
        </w:rPr>
        <w:t xml:space="preserve">The NDIA will use your information to </w:t>
      </w:r>
      <w:r w:rsidR="00A95AF7" w:rsidRPr="00A9028F">
        <w:rPr>
          <w:szCs w:val="24"/>
        </w:rPr>
        <w:t>support your involvement in the NDIS.</w:t>
      </w:r>
    </w:p>
    <w:p w14:paraId="36F26375" w14:textId="77777777" w:rsidR="00F710A9" w:rsidRPr="00A9028F" w:rsidRDefault="00F710A9" w:rsidP="0052453B">
      <w:pPr>
        <w:spacing w:line="360" w:lineRule="auto"/>
        <w:rPr>
          <w:szCs w:val="24"/>
        </w:rPr>
      </w:pPr>
      <w:r w:rsidRPr="00A9028F">
        <w:rPr>
          <w:szCs w:val="24"/>
        </w:rPr>
        <w:t xml:space="preserve">The NDIA will NOT use any of your personal information for any other purpose, or disclose your personal information to any other organisations or individuals (including any overseas recipients), unless authorised by law or you provide your consent for us to do so. </w:t>
      </w:r>
    </w:p>
    <w:p w14:paraId="0BDE4291" w14:textId="77777777" w:rsidR="00F710A9" w:rsidRPr="00A9028F" w:rsidRDefault="00F710A9" w:rsidP="0052453B">
      <w:pPr>
        <w:pStyle w:val="Heading2"/>
      </w:pPr>
      <w:r w:rsidRPr="00A9028F">
        <w:t xml:space="preserve">The NDIA’s privacy policy describes </w:t>
      </w:r>
    </w:p>
    <w:p w14:paraId="68AC7DF4" w14:textId="77777777" w:rsidR="00F710A9" w:rsidRPr="00A9028F" w:rsidRDefault="00F710A9">
      <w:pPr>
        <w:pStyle w:val="ListBullet"/>
        <w:rPr>
          <w:szCs w:val="24"/>
        </w:rPr>
      </w:pPr>
      <w:r w:rsidRPr="00A9028F">
        <w:rPr>
          <w:szCs w:val="24"/>
        </w:rPr>
        <w:t>how we use your personal information</w:t>
      </w:r>
    </w:p>
    <w:p w14:paraId="3C68EC35" w14:textId="77777777" w:rsidR="00F710A9" w:rsidRPr="00A9028F" w:rsidRDefault="00F710A9">
      <w:pPr>
        <w:pStyle w:val="ListBullet"/>
        <w:rPr>
          <w:szCs w:val="24"/>
        </w:rPr>
      </w:pPr>
      <w:r w:rsidRPr="00A9028F">
        <w:rPr>
          <w:szCs w:val="24"/>
        </w:rPr>
        <w:t>why some personal information may be given to other organisations from time to time</w:t>
      </w:r>
    </w:p>
    <w:p w14:paraId="203A7CAE" w14:textId="77777777" w:rsidR="00F710A9" w:rsidRPr="00A9028F" w:rsidRDefault="00F710A9">
      <w:pPr>
        <w:pStyle w:val="ListBullet"/>
        <w:rPr>
          <w:szCs w:val="24"/>
        </w:rPr>
      </w:pPr>
      <w:r w:rsidRPr="00A9028F">
        <w:rPr>
          <w:szCs w:val="24"/>
        </w:rPr>
        <w:t>how you can access the personal information we have about you on our system</w:t>
      </w:r>
    </w:p>
    <w:p w14:paraId="7ECDE75D" w14:textId="77777777" w:rsidR="00F710A9" w:rsidRPr="00A9028F" w:rsidRDefault="00F710A9">
      <w:pPr>
        <w:pStyle w:val="ListBullet"/>
        <w:rPr>
          <w:szCs w:val="24"/>
        </w:rPr>
      </w:pPr>
      <w:r w:rsidRPr="00A9028F">
        <w:rPr>
          <w:szCs w:val="24"/>
        </w:rPr>
        <w:t>how you can complain about a privacy breach, and how the NDIA deals with the complaint</w:t>
      </w:r>
    </w:p>
    <w:p w14:paraId="3C31D7EA" w14:textId="77777777" w:rsidR="00F710A9" w:rsidRPr="00A9028F" w:rsidRDefault="00F710A9">
      <w:pPr>
        <w:pStyle w:val="ListBullet"/>
        <w:rPr>
          <w:szCs w:val="24"/>
        </w:rPr>
      </w:pPr>
      <w:r w:rsidRPr="00A9028F">
        <w:rPr>
          <w:szCs w:val="24"/>
        </w:rPr>
        <w:t>how you can get your personal information corrected if it is wrong.</w:t>
      </w:r>
    </w:p>
    <w:p w14:paraId="5F351308" w14:textId="77777777" w:rsidR="00F710A9" w:rsidRPr="00A9028F" w:rsidRDefault="00F710A9" w:rsidP="0052453B">
      <w:pPr>
        <w:spacing w:line="360" w:lineRule="auto"/>
        <w:rPr>
          <w:szCs w:val="24"/>
        </w:rPr>
      </w:pPr>
      <w:r w:rsidRPr="00A9028F">
        <w:rPr>
          <w:szCs w:val="24"/>
        </w:rPr>
        <w:t xml:space="preserve">You can read the policy at the </w:t>
      </w:r>
      <w:hyperlink r:id="rId20" w:history="1">
        <w:r w:rsidRPr="00A9028F">
          <w:rPr>
            <w:rStyle w:val="Hyperlink"/>
            <w:szCs w:val="24"/>
          </w:rPr>
          <w:t>www.ndis.gov.au/privacy</w:t>
        </w:r>
      </w:hyperlink>
      <w:r w:rsidRPr="00A9028F">
        <w:rPr>
          <w:szCs w:val="24"/>
        </w:rPr>
        <w:t>.</w:t>
      </w:r>
    </w:p>
    <w:p w14:paraId="122810BF" w14:textId="77777777" w:rsidR="00F710A9" w:rsidRPr="00A9028F" w:rsidRDefault="00F710A9" w:rsidP="0052453B">
      <w:pPr>
        <w:pStyle w:val="Heading2"/>
      </w:pPr>
      <w:r w:rsidRPr="00A9028F">
        <w:t>Personal information storage</w:t>
      </w:r>
    </w:p>
    <w:p w14:paraId="26172603" w14:textId="77777777" w:rsidR="00AE6C00" w:rsidRPr="00A9028F" w:rsidRDefault="00F710A9" w:rsidP="0052453B">
      <w:pPr>
        <w:spacing w:line="360" w:lineRule="auto"/>
        <w:rPr>
          <w:szCs w:val="24"/>
        </w:rPr>
      </w:pPr>
      <w:r w:rsidRPr="00A9028F">
        <w:rPr>
          <w:szCs w:val="24"/>
        </w:rPr>
        <w:t>The NDIA uses an Australian Government computer system to store personal information. System users, other than NDIA staff, may at times be able to see your name when they perform program duties, however they can’t record, use or disclose information, and they will not know if you become an NDIS participant. State or territory government officials may also have personal information access as part of the agreement between governments to assist the states and territories in their NDIS evaluation.</w:t>
      </w:r>
    </w:p>
    <w:sectPr w:rsidR="00AE6C00" w:rsidRPr="00A9028F" w:rsidSect="00F92168">
      <w:pgSz w:w="11906" w:h="16838"/>
      <w:pgMar w:top="1247" w:right="1021" w:bottom="1247" w:left="1021" w:header="142" w:footer="561"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140C2B9" w14:textId="77777777" w:rsidR="005726DD" w:rsidRDefault="005726DD" w:rsidP="00E41B2B">
      <w:pPr>
        <w:spacing w:after="0" w:line="240" w:lineRule="auto"/>
      </w:pPr>
      <w:r>
        <w:separator/>
      </w:r>
    </w:p>
    <w:p w14:paraId="3C7B14B0" w14:textId="77777777" w:rsidR="005726DD" w:rsidRDefault="005726DD"/>
    <w:p w14:paraId="58D589D7" w14:textId="77777777" w:rsidR="005726DD" w:rsidRDefault="005726DD"/>
    <w:p w14:paraId="1315D825" w14:textId="77777777" w:rsidR="005726DD" w:rsidRDefault="005726DD" w:rsidP="00F92168"/>
  </w:endnote>
  <w:endnote w:type="continuationSeparator" w:id="0">
    <w:p w14:paraId="6E9F9921" w14:textId="77777777" w:rsidR="005726DD" w:rsidRDefault="005726DD" w:rsidP="00E41B2B">
      <w:pPr>
        <w:spacing w:after="0" w:line="240" w:lineRule="auto"/>
      </w:pPr>
      <w:r>
        <w:continuationSeparator/>
      </w:r>
    </w:p>
    <w:p w14:paraId="7BC28191" w14:textId="77777777" w:rsidR="005726DD" w:rsidRDefault="005726DD"/>
    <w:p w14:paraId="6FF19E2B" w14:textId="77777777" w:rsidR="005726DD" w:rsidRDefault="005726DD"/>
    <w:p w14:paraId="234DD9A0" w14:textId="77777777" w:rsidR="005726DD" w:rsidRDefault="005726DD" w:rsidP="00F92168"/>
  </w:endnote>
  <w:endnote w:type="continuationNotice" w:id="1">
    <w:p w14:paraId="025395CB" w14:textId="77777777" w:rsidR="005726DD" w:rsidRDefault="005726DD">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rdia New">
    <w:altName w:val="Cordia New"/>
    <w:panose1 w:val="020B0304020202020204"/>
    <w:charset w:val="DE"/>
    <w:family w:val="swiss"/>
    <w:pitch w:val="variable"/>
    <w:sig w:usb0="81000003" w:usb1="00000000" w:usb2="00000000" w:usb3="00000000" w:csb0="00010001" w:csb1="00000000"/>
  </w:font>
  <w:font w:name="Calibri">
    <w:panose1 w:val="020F0502020204030204"/>
    <w:charset w:val="00"/>
    <w:family w:val="swiss"/>
    <w:pitch w:val="variable"/>
    <w:sig w:usb0="E4002EFF" w:usb1="C000247B"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Segoe UI">
    <w:panose1 w:val="020B0502040204020203"/>
    <w:charset w:val="00"/>
    <w:family w:val="swiss"/>
    <w:pitch w:val="variable"/>
    <w:sig w:usb0="E4002EFF" w:usb1="C000E47F" w:usb2="00000009" w:usb3="00000000" w:csb0="000001FF" w:csb1="00000000"/>
  </w:font>
  <w:font w:name="FSMe-Light">
    <w:altName w:val="FS Me Light"/>
    <w:panose1 w:val="00000000000000000000"/>
    <w:charset w:val="4D"/>
    <w:family w:val="auto"/>
    <w:notTrueType/>
    <w:pitch w:val="default"/>
    <w:sig w:usb0="00000003" w:usb1="00000000" w:usb2="00000000" w:usb3="00000000" w:csb0="00000001" w:csb1="00000000"/>
  </w:font>
  <w:font w:name="MinionPro-Regular">
    <w:altName w:val="Calibri"/>
    <w:panose1 w:val="00000000000000000000"/>
    <w:charset w:val="4D"/>
    <w:family w:val="auto"/>
    <w:notTrueType/>
    <w:pitch w:val="default"/>
    <w:sig w:usb0="00000003" w:usb1="00000000" w:usb2="00000000" w:usb3="00000000" w:csb0="00000001" w:csb1="00000000"/>
  </w:font>
  <w:font w:name="ArialMT">
    <w:altName w:val="Arial"/>
    <w:panose1 w:val="00000000000000000000"/>
    <w:charset w:val="4D"/>
    <w:family w:val="auto"/>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2133E7" w14:textId="77777777" w:rsidR="00E2480D" w:rsidRDefault="00E2480D">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7F9905" w14:textId="7B8EA688" w:rsidR="00E2480D" w:rsidRDefault="005726DD" w:rsidP="00D7480C">
    <w:pPr>
      <w:pStyle w:val="Footer"/>
      <w:tabs>
        <w:tab w:val="clear" w:pos="9026"/>
        <w:tab w:val="right" w:pos="9781"/>
      </w:tabs>
      <w:jc w:val="right"/>
    </w:pPr>
    <w:sdt>
      <w:sdtPr>
        <w:id w:val="815075772"/>
        <w:docPartObj>
          <w:docPartGallery w:val="Page Numbers (Bottom of Page)"/>
          <w:docPartUnique/>
        </w:docPartObj>
      </w:sdtPr>
      <w:sdtEndPr>
        <w:rPr>
          <w:noProof/>
        </w:rPr>
      </w:sdtEndPr>
      <w:sdtContent>
        <w:r w:rsidR="00E2480D">
          <w:fldChar w:fldCharType="begin"/>
        </w:r>
        <w:r w:rsidR="00E2480D">
          <w:instrText xml:space="preserve"> PAGE   \* MERGEFORMAT </w:instrText>
        </w:r>
        <w:r w:rsidR="00E2480D">
          <w:fldChar w:fldCharType="separate"/>
        </w:r>
        <w:r w:rsidR="00C6339A">
          <w:rPr>
            <w:noProof/>
          </w:rPr>
          <w:t>1</w:t>
        </w:r>
        <w:r w:rsidR="00E2480D">
          <w:rPr>
            <w:noProof/>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268891" w14:textId="77777777" w:rsidR="00E2480D" w:rsidRDefault="00E2480D">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77A7724" w14:textId="77777777" w:rsidR="005726DD" w:rsidRDefault="005726DD" w:rsidP="00E41B2B">
      <w:pPr>
        <w:spacing w:after="0" w:line="240" w:lineRule="auto"/>
      </w:pPr>
      <w:r>
        <w:separator/>
      </w:r>
    </w:p>
    <w:p w14:paraId="203971FA" w14:textId="77777777" w:rsidR="005726DD" w:rsidRDefault="005726DD"/>
    <w:p w14:paraId="56D64BC0" w14:textId="77777777" w:rsidR="005726DD" w:rsidRDefault="005726DD"/>
    <w:p w14:paraId="7624ECF9" w14:textId="77777777" w:rsidR="005726DD" w:rsidRDefault="005726DD" w:rsidP="00F92168"/>
  </w:footnote>
  <w:footnote w:type="continuationSeparator" w:id="0">
    <w:p w14:paraId="0B953798" w14:textId="77777777" w:rsidR="005726DD" w:rsidRDefault="005726DD" w:rsidP="00E41B2B">
      <w:pPr>
        <w:spacing w:after="0" w:line="240" w:lineRule="auto"/>
      </w:pPr>
      <w:r>
        <w:continuationSeparator/>
      </w:r>
    </w:p>
    <w:p w14:paraId="76827338" w14:textId="77777777" w:rsidR="005726DD" w:rsidRDefault="005726DD"/>
    <w:p w14:paraId="058B2F1C" w14:textId="77777777" w:rsidR="005726DD" w:rsidRDefault="005726DD"/>
    <w:p w14:paraId="479AF580" w14:textId="77777777" w:rsidR="005726DD" w:rsidRDefault="005726DD" w:rsidP="00F92168"/>
  </w:footnote>
  <w:footnote w:type="continuationNotice" w:id="1">
    <w:p w14:paraId="2260F5CE" w14:textId="77777777" w:rsidR="005726DD" w:rsidRDefault="005726DD">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7CC70D" w14:textId="0F782D16" w:rsidR="00E2480D" w:rsidRDefault="00E2480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7980C9" w14:textId="10665879" w:rsidR="00E2480D" w:rsidRPr="00F92168" w:rsidRDefault="00E2480D" w:rsidP="00F92168">
    <w:pPr>
      <w:pStyle w:val="Heading1"/>
      <w:tabs>
        <w:tab w:val="right" w:pos="9781"/>
      </w:tabs>
      <w:rPr>
        <w:b w:val="0"/>
      </w:rPr>
    </w:pPr>
    <w:r w:rsidRPr="00F92168">
      <w:rPr>
        <w:rStyle w:val="HeaderChar"/>
        <w:b/>
      </w:rPr>
      <w:t>Form</w:t>
    </w:r>
    <w:r>
      <w:tab/>
    </w:r>
    <w:r w:rsidRPr="00F64C29">
      <w:rPr>
        <w:rFonts w:eastAsiaTheme="majorEastAsia" w:cstheme="majorBidi"/>
        <w:noProof/>
        <w:spacing w:val="-10"/>
        <w:kern w:val="28"/>
        <w:lang w:eastAsia="en-AU"/>
      </w:rPr>
      <w:drawing>
        <wp:inline distT="0" distB="0" distL="0" distR="0" wp14:anchorId="0EFBE872" wp14:editId="71111B87">
          <wp:extent cx="1282065" cy="666750"/>
          <wp:effectExtent l="0" t="0" r="0" b="0"/>
          <wp:docPr id="4" name="Picture 4" title="NDI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New NDIS Logo.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282065" cy="666750"/>
                  </a:xfrm>
                  <a:prstGeom prst="rect">
                    <a:avLst/>
                  </a:prstGeom>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EA9DF2" w14:textId="4DECC617" w:rsidR="00E2480D" w:rsidRDefault="00E2480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D34211A2"/>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0EA4371"/>
    <w:multiLevelType w:val="hybridMultilevel"/>
    <w:tmpl w:val="0A42C72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3D53C9F"/>
    <w:multiLevelType w:val="hybridMultilevel"/>
    <w:tmpl w:val="D514EE0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3" w15:restartNumberingAfterBreak="0">
    <w:nsid w:val="05E56132"/>
    <w:multiLevelType w:val="multilevel"/>
    <w:tmpl w:val="DF647892"/>
    <w:lvl w:ilvl="0">
      <w:start w:val="1"/>
      <w:numFmt w:val="decimal"/>
      <w:pStyle w:val="ListNumber"/>
      <w:lvlText w:val="%1."/>
      <w:lvlJc w:val="left"/>
      <w:pPr>
        <w:ind w:left="771" w:hanging="567"/>
      </w:pPr>
      <w:rPr>
        <w:rFonts w:ascii="Arial Bold" w:hAnsi="Arial Bold" w:hint="default"/>
        <w:b/>
        <w:i w:val="0"/>
        <w:sz w:val="24"/>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 w15:restartNumberingAfterBreak="0">
    <w:nsid w:val="08640864"/>
    <w:multiLevelType w:val="hybridMultilevel"/>
    <w:tmpl w:val="E7C070E6"/>
    <w:lvl w:ilvl="0" w:tplc="935E00B2">
      <w:start w:val="1"/>
      <w:numFmt w:val="decimal"/>
      <w:lvlText w:val="%1."/>
      <w:lvlJc w:val="left"/>
      <w:pPr>
        <w:ind w:left="1080" w:hanging="360"/>
      </w:pPr>
      <w:rPr>
        <w:rFonts w:hint="default"/>
        <w:b/>
        <w:i w:val="0"/>
      </w:rPr>
    </w:lvl>
    <w:lvl w:ilvl="1" w:tplc="F1B8D170" w:tentative="1">
      <w:start w:val="1"/>
      <w:numFmt w:val="lowerLetter"/>
      <w:lvlText w:val="%2."/>
      <w:lvlJc w:val="left"/>
      <w:pPr>
        <w:ind w:left="1800" w:hanging="360"/>
      </w:pPr>
    </w:lvl>
    <w:lvl w:ilvl="2" w:tplc="61242C46" w:tentative="1">
      <w:start w:val="1"/>
      <w:numFmt w:val="lowerRoman"/>
      <w:lvlText w:val="%3."/>
      <w:lvlJc w:val="right"/>
      <w:pPr>
        <w:ind w:left="2520" w:hanging="180"/>
      </w:pPr>
    </w:lvl>
    <w:lvl w:ilvl="3" w:tplc="D95EA25E" w:tentative="1">
      <w:start w:val="1"/>
      <w:numFmt w:val="decimal"/>
      <w:lvlText w:val="%4."/>
      <w:lvlJc w:val="left"/>
      <w:pPr>
        <w:ind w:left="3240" w:hanging="360"/>
      </w:pPr>
    </w:lvl>
    <w:lvl w:ilvl="4" w:tplc="600AEEF6" w:tentative="1">
      <w:start w:val="1"/>
      <w:numFmt w:val="lowerLetter"/>
      <w:lvlText w:val="%5."/>
      <w:lvlJc w:val="left"/>
      <w:pPr>
        <w:ind w:left="3960" w:hanging="360"/>
      </w:pPr>
    </w:lvl>
    <w:lvl w:ilvl="5" w:tplc="1CA09C46" w:tentative="1">
      <w:start w:val="1"/>
      <w:numFmt w:val="lowerRoman"/>
      <w:lvlText w:val="%6."/>
      <w:lvlJc w:val="right"/>
      <w:pPr>
        <w:ind w:left="4680" w:hanging="180"/>
      </w:pPr>
    </w:lvl>
    <w:lvl w:ilvl="6" w:tplc="D8523FB2" w:tentative="1">
      <w:start w:val="1"/>
      <w:numFmt w:val="decimal"/>
      <w:lvlText w:val="%7."/>
      <w:lvlJc w:val="left"/>
      <w:pPr>
        <w:ind w:left="5400" w:hanging="360"/>
      </w:pPr>
    </w:lvl>
    <w:lvl w:ilvl="7" w:tplc="FFFCF734" w:tentative="1">
      <w:start w:val="1"/>
      <w:numFmt w:val="lowerLetter"/>
      <w:lvlText w:val="%8."/>
      <w:lvlJc w:val="left"/>
      <w:pPr>
        <w:ind w:left="6120" w:hanging="360"/>
      </w:pPr>
    </w:lvl>
    <w:lvl w:ilvl="8" w:tplc="2BE4365C" w:tentative="1">
      <w:start w:val="1"/>
      <w:numFmt w:val="lowerRoman"/>
      <w:lvlText w:val="%9."/>
      <w:lvlJc w:val="right"/>
      <w:pPr>
        <w:ind w:left="6840" w:hanging="180"/>
      </w:pPr>
    </w:lvl>
  </w:abstractNum>
  <w:abstractNum w:abstractNumId="5" w15:restartNumberingAfterBreak="0">
    <w:nsid w:val="0D12232B"/>
    <w:multiLevelType w:val="multilevel"/>
    <w:tmpl w:val="16786C92"/>
    <w:lvl w:ilvl="0">
      <w:start w:val="1"/>
      <w:numFmt w:val="decimal"/>
      <w:lvlText w:val="%1."/>
      <w:lvlJc w:val="left"/>
      <w:pPr>
        <w:ind w:left="360" w:hanging="360"/>
      </w:pPr>
      <w:rPr>
        <w:rFonts w:hint="default"/>
        <w:b/>
        <w:i w:val="0"/>
      </w:rPr>
    </w:lvl>
    <w:lvl w:ilvl="1">
      <w:start w:val="1"/>
      <w:numFmt w:val="decimal"/>
      <w:lvlText w:val="%1.%2"/>
      <w:lvlJc w:val="left"/>
      <w:pPr>
        <w:ind w:left="680" w:hanging="680"/>
      </w:pPr>
      <w:rPr>
        <w:rFonts w:hint="default"/>
      </w:rPr>
    </w:lvl>
    <w:lvl w:ilvl="2">
      <w:start w:val="1"/>
      <w:numFmt w:val="decimal"/>
      <w:lvlText w:val="%1.%2.%3"/>
      <w:lvlJc w:val="left"/>
      <w:pPr>
        <w:ind w:left="680" w:hanging="680"/>
      </w:pPr>
      <w:rPr>
        <w:rFonts w:hint="default"/>
      </w:rPr>
    </w:lvl>
    <w:lvl w:ilvl="3">
      <w:start w:val="1"/>
      <w:numFmt w:val="decimal"/>
      <w:pStyle w:val="Heading5"/>
      <w:lvlText w:val="%1.%2.%3.%4"/>
      <w:lvlJc w:val="left"/>
      <w:pPr>
        <w:ind w:left="680" w:hanging="680"/>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4">
      <w:start w:val="1"/>
      <w:numFmt w:val="decimal"/>
      <w:pStyle w:val="Heading6"/>
      <w:lvlText w:val="%1.%2.%3.%4.%5"/>
      <w:lvlJc w:val="left"/>
      <w:pPr>
        <w:ind w:left="1021" w:hanging="1021"/>
      </w:pPr>
      <w:rPr>
        <w:rFonts w:hint="default"/>
      </w:rPr>
    </w:lvl>
    <w:lvl w:ilvl="5">
      <w:start w:val="1"/>
      <w:numFmt w:val="decimal"/>
      <w:pStyle w:val="Heading7"/>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6" w15:restartNumberingAfterBreak="0">
    <w:nsid w:val="108162C6"/>
    <w:multiLevelType w:val="hybridMultilevel"/>
    <w:tmpl w:val="1C149EFE"/>
    <w:lvl w:ilvl="0" w:tplc="94C614B8">
      <w:start w:val="1"/>
      <w:numFmt w:val="bullet"/>
      <w:lvlText w:val=""/>
      <w:lvlJc w:val="left"/>
      <w:pPr>
        <w:ind w:left="1440" w:hanging="360"/>
      </w:pPr>
      <w:rPr>
        <w:rFonts w:ascii="Symbol" w:hAnsi="Symbol" w:hint="default"/>
      </w:rPr>
    </w:lvl>
    <w:lvl w:ilvl="1" w:tplc="5A865A10" w:tentative="1">
      <w:start w:val="1"/>
      <w:numFmt w:val="bullet"/>
      <w:lvlText w:val="o"/>
      <w:lvlJc w:val="left"/>
      <w:pPr>
        <w:ind w:left="2160" w:hanging="360"/>
      </w:pPr>
      <w:rPr>
        <w:rFonts w:ascii="Courier New" w:hAnsi="Courier New" w:cs="Courier New" w:hint="default"/>
      </w:rPr>
    </w:lvl>
    <w:lvl w:ilvl="2" w:tplc="AE42A180" w:tentative="1">
      <w:start w:val="1"/>
      <w:numFmt w:val="bullet"/>
      <w:lvlText w:val=""/>
      <w:lvlJc w:val="left"/>
      <w:pPr>
        <w:ind w:left="2880" w:hanging="360"/>
      </w:pPr>
      <w:rPr>
        <w:rFonts w:ascii="Wingdings" w:hAnsi="Wingdings" w:hint="default"/>
      </w:rPr>
    </w:lvl>
    <w:lvl w:ilvl="3" w:tplc="4F7476DA" w:tentative="1">
      <w:start w:val="1"/>
      <w:numFmt w:val="bullet"/>
      <w:lvlText w:val=""/>
      <w:lvlJc w:val="left"/>
      <w:pPr>
        <w:ind w:left="3600" w:hanging="360"/>
      </w:pPr>
      <w:rPr>
        <w:rFonts w:ascii="Symbol" w:hAnsi="Symbol" w:hint="default"/>
      </w:rPr>
    </w:lvl>
    <w:lvl w:ilvl="4" w:tplc="FBA45888" w:tentative="1">
      <w:start w:val="1"/>
      <w:numFmt w:val="bullet"/>
      <w:lvlText w:val="o"/>
      <w:lvlJc w:val="left"/>
      <w:pPr>
        <w:ind w:left="4320" w:hanging="360"/>
      </w:pPr>
      <w:rPr>
        <w:rFonts w:ascii="Courier New" w:hAnsi="Courier New" w:cs="Courier New" w:hint="default"/>
      </w:rPr>
    </w:lvl>
    <w:lvl w:ilvl="5" w:tplc="DBBE8410" w:tentative="1">
      <w:start w:val="1"/>
      <w:numFmt w:val="bullet"/>
      <w:lvlText w:val=""/>
      <w:lvlJc w:val="left"/>
      <w:pPr>
        <w:ind w:left="5040" w:hanging="360"/>
      </w:pPr>
      <w:rPr>
        <w:rFonts w:ascii="Wingdings" w:hAnsi="Wingdings" w:hint="default"/>
      </w:rPr>
    </w:lvl>
    <w:lvl w:ilvl="6" w:tplc="B85C21C6" w:tentative="1">
      <w:start w:val="1"/>
      <w:numFmt w:val="bullet"/>
      <w:lvlText w:val=""/>
      <w:lvlJc w:val="left"/>
      <w:pPr>
        <w:ind w:left="5760" w:hanging="360"/>
      </w:pPr>
      <w:rPr>
        <w:rFonts w:ascii="Symbol" w:hAnsi="Symbol" w:hint="default"/>
      </w:rPr>
    </w:lvl>
    <w:lvl w:ilvl="7" w:tplc="290CF7D2" w:tentative="1">
      <w:start w:val="1"/>
      <w:numFmt w:val="bullet"/>
      <w:lvlText w:val="o"/>
      <w:lvlJc w:val="left"/>
      <w:pPr>
        <w:ind w:left="6480" w:hanging="360"/>
      </w:pPr>
      <w:rPr>
        <w:rFonts w:ascii="Courier New" w:hAnsi="Courier New" w:cs="Courier New" w:hint="default"/>
      </w:rPr>
    </w:lvl>
    <w:lvl w:ilvl="8" w:tplc="D5F265FE" w:tentative="1">
      <w:start w:val="1"/>
      <w:numFmt w:val="bullet"/>
      <w:lvlText w:val=""/>
      <w:lvlJc w:val="left"/>
      <w:pPr>
        <w:ind w:left="7200" w:hanging="360"/>
      </w:pPr>
      <w:rPr>
        <w:rFonts w:ascii="Wingdings" w:hAnsi="Wingdings" w:hint="default"/>
      </w:rPr>
    </w:lvl>
  </w:abstractNum>
  <w:abstractNum w:abstractNumId="7" w15:restartNumberingAfterBreak="0">
    <w:nsid w:val="11581B4D"/>
    <w:multiLevelType w:val="hybridMultilevel"/>
    <w:tmpl w:val="FC40F05E"/>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8" w15:restartNumberingAfterBreak="0">
    <w:nsid w:val="14D3111C"/>
    <w:multiLevelType w:val="hybridMultilevel"/>
    <w:tmpl w:val="390C0054"/>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9" w15:restartNumberingAfterBreak="0">
    <w:nsid w:val="21B83D09"/>
    <w:multiLevelType w:val="multilevel"/>
    <w:tmpl w:val="1F4CF87C"/>
    <w:lvl w:ilvl="0">
      <w:start w:val="1"/>
      <w:numFmt w:val="decimal"/>
      <w:lvlText w:val="%1."/>
      <w:lvlJc w:val="left"/>
      <w:pPr>
        <w:ind w:left="360" w:hanging="360"/>
      </w:pPr>
      <w:rPr>
        <w:rFonts w:ascii="Arial" w:hAnsi="Arial" w:cs="Arial" w:hint="default"/>
        <w:caps w:val="0"/>
        <w:strike w:val="0"/>
        <w:dstrike w:val="0"/>
        <w:vanish w:val="0"/>
        <w:sz w:val="36"/>
        <w:szCs w:val="36"/>
        <w:vertAlign w:val="baseline"/>
      </w:rPr>
    </w:lvl>
    <w:lvl w:ilvl="1">
      <w:start w:val="1"/>
      <w:numFmt w:val="decimal"/>
      <w:lvlText w:val="%1.%2."/>
      <w:lvlJc w:val="left"/>
      <w:pPr>
        <w:ind w:left="858" w:hanging="432"/>
      </w:pPr>
      <w:rPr>
        <w:rFonts w:hint="default"/>
        <w:b/>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0" w15:restartNumberingAfterBreak="0">
    <w:nsid w:val="2482450B"/>
    <w:multiLevelType w:val="hybridMultilevel"/>
    <w:tmpl w:val="08ECB18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24EE7D50"/>
    <w:multiLevelType w:val="hybridMultilevel"/>
    <w:tmpl w:val="0164907A"/>
    <w:lvl w:ilvl="0" w:tplc="071E553C">
      <w:start w:val="1"/>
      <w:numFmt w:val="bullet"/>
      <w:pStyle w:val="Subbullet"/>
      <w:lvlText w:val="o"/>
      <w:lvlJc w:val="left"/>
      <w:pPr>
        <w:ind w:left="2061" w:hanging="360"/>
      </w:pPr>
      <w:rPr>
        <w:rFonts w:ascii="Courier New" w:hAnsi="Courier New" w:cs="Courier New" w:hint="default"/>
      </w:rPr>
    </w:lvl>
    <w:lvl w:ilvl="1" w:tplc="33A826CA" w:tentative="1">
      <w:start w:val="1"/>
      <w:numFmt w:val="bullet"/>
      <w:lvlText w:val="o"/>
      <w:lvlJc w:val="left"/>
      <w:pPr>
        <w:ind w:left="2007" w:hanging="360"/>
      </w:pPr>
      <w:rPr>
        <w:rFonts w:ascii="Courier New" w:hAnsi="Courier New" w:cs="Courier New" w:hint="default"/>
      </w:rPr>
    </w:lvl>
    <w:lvl w:ilvl="2" w:tplc="5D085244" w:tentative="1">
      <w:start w:val="1"/>
      <w:numFmt w:val="bullet"/>
      <w:lvlText w:val=""/>
      <w:lvlJc w:val="left"/>
      <w:pPr>
        <w:ind w:left="2727" w:hanging="360"/>
      </w:pPr>
      <w:rPr>
        <w:rFonts w:ascii="Wingdings" w:hAnsi="Wingdings" w:hint="default"/>
      </w:rPr>
    </w:lvl>
    <w:lvl w:ilvl="3" w:tplc="5316E8EA" w:tentative="1">
      <w:start w:val="1"/>
      <w:numFmt w:val="bullet"/>
      <w:lvlText w:val=""/>
      <w:lvlJc w:val="left"/>
      <w:pPr>
        <w:ind w:left="3447" w:hanging="360"/>
      </w:pPr>
      <w:rPr>
        <w:rFonts w:ascii="Symbol" w:hAnsi="Symbol" w:hint="default"/>
      </w:rPr>
    </w:lvl>
    <w:lvl w:ilvl="4" w:tplc="EFBEDAFA" w:tentative="1">
      <w:start w:val="1"/>
      <w:numFmt w:val="bullet"/>
      <w:lvlText w:val="o"/>
      <w:lvlJc w:val="left"/>
      <w:pPr>
        <w:ind w:left="4167" w:hanging="360"/>
      </w:pPr>
      <w:rPr>
        <w:rFonts w:ascii="Courier New" w:hAnsi="Courier New" w:cs="Courier New" w:hint="default"/>
      </w:rPr>
    </w:lvl>
    <w:lvl w:ilvl="5" w:tplc="40FC6C76" w:tentative="1">
      <w:start w:val="1"/>
      <w:numFmt w:val="bullet"/>
      <w:lvlText w:val=""/>
      <w:lvlJc w:val="left"/>
      <w:pPr>
        <w:ind w:left="4887" w:hanging="360"/>
      </w:pPr>
      <w:rPr>
        <w:rFonts w:ascii="Wingdings" w:hAnsi="Wingdings" w:hint="default"/>
      </w:rPr>
    </w:lvl>
    <w:lvl w:ilvl="6" w:tplc="82ECF6EE" w:tentative="1">
      <w:start w:val="1"/>
      <w:numFmt w:val="bullet"/>
      <w:lvlText w:val=""/>
      <w:lvlJc w:val="left"/>
      <w:pPr>
        <w:ind w:left="5607" w:hanging="360"/>
      </w:pPr>
      <w:rPr>
        <w:rFonts w:ascii="Symbol" w:hAnsi="Symbol" w:hint="default"/>
      </w:rPr>
    </w:lvl>
    <w:lvl w:ilvl="7" w:tplc="C76C2726" w:tentative="1">
      <w:start w:val="1"/>
      <w:numFmt w:val="bullet"/>
      <w:lvlText w:val="o"/>
      <w:lvlJc w:val="left"/>
      <w:pPr>
        <w:ind w:left="6327" w:hanging="360"/>
      </w:pPr>
      <w:rPr>
        <w:rFonts w:ascii="Courier New" w:hAnsi="Courier New" w:cs="Courier New" w:hint="default"/>
      </w:rPr>
    </w:lvl>
    <w:lvl w:ilvl="8" w:tplc="2C285F46" w:tentative="1">
      <w:start w:val="1"/>
      <w:numFmt w:val="bullet"/>
      <w:lvlText w:val=""/>
      <w:lvlJc w:val="left"/>
      <w:pPr>
        <w:ind w:left="7047" w:hanging="360"/>
      </w:pPr>
      <w:rPr>
        <w:rFonts w:ascii="Wingdings" w:hAnsi="Wingdings" w:hint="default"/>
      </w:rPr>
    </w:lvl>
  </w:abstractNum>
  <w:abstractNum w:abstractNumId="12" w15:restartNumberingAfterBreak="0">
    <w:nsid w:val="261D4E12"/>
    <w:multiLevelType w:val="multilevel"/>
    <w:tmpl w:val="10C4A664"/>
    <w:lvl w:ilvl="0">
      <w:start w:val="1"/>
      <w:numFmt w:val="decimal"/>
      <w:lvlText w:val="%1."/>
      <w:lvlJc w:val="left"/>
      <w:pPr>
        <w:ind w:left="360" w:hanging="360"/>
      </w:pPr>
      <w:rPr>
        <w:rFonts w:ascii="Arial" w:hAnsi="Arial" w:cs="Arial" w:hint="default"/>
        <w:sz w:val="36"/>
        <w:szCs w:val="36"/>
      </w:rPr>
    </w:lvl>
    <w:lvl w:ilvl="1">
      <w:start w:val="1"/>
      <w:numFmt w:val="decimal"/>
      <w:lvlText w:val="%1.%2."/>
      <w:lvlJc w:val="left"/>
      <w:pPr>
        <w:ind w:left="858" w:hanging="432"/>
      </w:pPr>
      <w:rPr>
        <w:rFonts w:hint="default"/>
        <w:b/>
        <w:bCs w:val="0"/>
        <w:i w:val="0"/>
        <w:iCs w:val="0"/>
        <w:caps w:val="0"/>
        <w:smallCaps w:val="0"/>
        <w:strike w:val="0"/>
        <w:dstrike w:val="0"/>
        <w:outline w:val="0"/>
        <w:shadow w:val="0"/>
        <w:emboss w:val="0"/>
        <w:imprint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rPr>
        <w:rFonts w:hint="default"/>
        <w:b w:val="0"/>
        <w:bCs w:val="0"/>
        <w:i w:val="0"/>
        <w:iCs w:val="0"/>
        <w:caps w:val="0"/>
        <w:smallCaps w:val="0"/>
        <w:strike w:val="0"/>
        <w:dstrike w:val="0"/>
        <w:outline w:val="0"/>
        <w:shadow w:val="0"/>
        <w:emboss w:val="0"/>
        <w:imprint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27DF601C"/>
    <w:multiLevelType w:val="hybridMultilevel"/>
    <w:tmpl w:val="BA607CD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292C3792"/>
    <w:multiLevelType w:val="hybridMultilevel"/>
    <w:tmpl w:val="CF7ED30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2B0170B8"/>
    <w:multiLevelType w:val="hybridMultilevel"/>
    <w:tmpl w:val="84D679D4"/>
    <w:lvl w:ilvl="0" w:tplc="FA16B3A6">
      <w:start w:val="1"/>
      <w:numFmt w:val="bullet"/>
      <w:lvlText w:val=""/>
      <w:lvlJc w:val="left"/>
      <w:pPr>
        <w:ind w:left="720" w:hanging="360"/>
      </w:pPr>
      <w:rPr>
        <w:rFonts w:ascii="Symbol" w:hAnsi="Symbol" w:hint="default"/>
      </w:rPr>
    </w:lvl>
    <w:lvl w:ilvl="1" w:tplc="6822528C" w:tentative="1">
      <w:start w:val="1"/>
      <w:numFmt w:val="bullet"/>
      <w:lvlText w:val="o"/>
      <w:lvlJc w:val="left"/>
      <w:pPr>
        <w:ind w:left="1440" w:hanging="360"/>
      </w:pPr>
      <w:rPr>
        <w:rFonts w:ascii="Courier New" w:hAnsi="Courier New" w:cs="Courier New" w:hint="default"/>
      </w:rPr>
    </w:lvl>
    <w:lvl w:ilvl="2" w:tplc="508ED70C" w:tentative="1">
      <w:start w:val="1"/>
      <w:numFmt w:val="bullet"/>
      <w:lvlText w:val=""/>
      <w:lvlJc w:val="left"/>
      <w:pPr>
        <w:ind w:left="2160" w:hanging="360"/>
      </w:pPr>
      <w:rPr>
        <w:rFonts w:ascii="Wingdings" w:hAnsi="Wingdings" w:hint="default"/>
      </w:rPr>
    </w:lvl>
    <w:lvl w:ilvl="3" w:tplc="A07AE6E0" w:tentative="1">
      <w:start w:val="1"/>
      <w:numFmt w:val="bullet"/>
      <w:lvlText w:val=""/>
      <w:lvlJc w:val="left"/>
      <w:pPr>
        <w:ind w:left="2880" w:hanging="360"/>
      </w:pPr>
      <w:rPr>
        <w:rFonts w:ascii="Symbol" w:hAnsi="Symbol" w:hint="default"/>
      </w:rPr>
    </w:lvl>
    <w:lvl w:ilvl="4" w:tplc="CBC00D10" w:tentative="1">
      <w:start w:val="1"/>
      <w:numFmt w:val="bullet"/>
      <w:lvlText w:val="o"/>
      <w:lvlJc w:val="left"/>
      <w:pPr>
        <w:ind w:left="3600" w:hanging="360"/>
      </w:pPr>
      <w:rPr>
        <w:rFonts w:ascii="Courier New" w:hAnsi="Courier New" w:cs="Courier New" w:hint="default"/>
      </w:rPr>
    </w:lvl>
    <w:lvl w:ilvl="5" w:tplc="7ECCB640" w:tentative="1">
      <w:start w:val="1"/>
      <w:numFmt w:val="bullet"/>
      <w:lvlText w:val=""/>
      <w:lvlJc w:val="left"/>
      <w:pPr>
        <w:ind w:left="4320" w:hanging="360"/>
      </w:pPr>
      <w:rPr>
        <w:rFonts w:ascii="Wingdings" w:hAnsi="Wingdings" w:hint="default"/>
      </w:rPr>
    </w:lvl>
    <w:lvl w:ilvl="6" w:tplc="26E6B8D0" w:tentative="1">
      <w:start w:val="1"/>
      <w:numFmt w:val="bullet"/>
      <w:lvlText w:val=""/>
      <w:lvlJc w:val="left"/>
      <w:pPr>
        <w:ind w:left="5040" w:hanging="360"/>
      </w:pPr>
      <w:rPr>
        <w:rFonts w:ascii="Symbol" w:hAnsi="Symbol" w:hint="default"/>
      </w:rPr>
    </w:lvl>
    <w:lvl w:ilvl="7" w:tplc="B28C1880" w:tentative="1">
      <w:start w:val="1"/>
      <w:numFmt w:val="bullet"/>
      <w:lvlText w:val="o"/>
      <w:lvlJc w:val="left"/>
      <w:pPr>
        <w:ind w:left="5760" w:hanging="360"/>
      </w:pPr>
      <w:rPr>
        <w:rFonts w:ascii="Courier New" w:hAnsi="Courier New" w:cs="Courier New" w:hint="default"/>
      </w:rPr>
    </w:lvl>
    <w:lvl w:ilvl="8" w:tplc="451A68E4" w:tentative="1">
      <w:start w:val="1"/>
      <w:numFmt w:val="bullet"/>
      <w:lvlText w:val=""/>
      <w:lvlJc w:val="left"/>
      <w:pPr>
        <w:ind w:left="6480" w:hanging="360"/>
      </w:pPr>
      <w:rPr>
        <w:rFonts w:ascii="Wingdings" w:hAnsi="Wingdings" w:hint="default"/>
      </w:rPr>
    </w:lvl>
  </w:abstractNum>
  <w:abstractNum w:abstractNumId="16" w15:restartNumberingAfterBreak="0">
    <w:nsid w:val="2B6E4C7A"/>
    <w:multiLevelType w:val="hybridMultilevel"/>
    <w:tmpl w:val="4DA666C2"/>
    <w:lvl w:ilvl="0" w:tplc="213E8E0E">
      <w:start w:val="1"/>
      <w:numFmt w:val="bullet"/>
      <w:lvlText w:val=""/>
      <w:lvlJc w:val="left"/>
      <w:pPr>
        <w:ind w:left="1080" w:hanging="360"/>
      </w:pPr>
      <w:rPr>
        <w:rFonts w:ascii="Symbol" w:hAnsi="Symbol" w:hint="default"/>
      </w:rPr>
    </w:lvl>
    <w:lvl w:ilvl="1" w:tplc="52EEF758" w:tentative="1">
      <w:start w:val="1"/>
      <w:numFmt w:val="bullet"/>
      <w:lvlText w:val="o"/>
      <w:lvlJc w:val="left"/>
      <w:pPr>
        <w:ind w:left="1800" w:hanging="360"/>
      </w:pPr>
      <w:rPr>
        <w:rFonts w:ascii="Courier New" w:hAnsi="Courier New" w:cs="Courier New" w:hint="default"/>
      </w:rPr>
    </w:lvl>
    <w:lvl w:ilvl="2" w:tplc="9A3A33BA" w:tentative="1">
      <w:start w:val="1"/>
      <w:numFmt w:val="bullet"/>
      <w:lvlText w:val=""/>
      <w:lvlJc w:val="left"/>
      <w:pPr>
        <w:ind w:left="2520" w:hanging="360"/>
      </w:pPr>
      <w:rPr>
        <w:rFonts w:ascii="Wingdings" w:hAnsi="Wingdings" w:hint="default"/>
      </w:rPr>
    </w:lvl>
    <w:lvl w:ilvl="3" w:tplc="B6CE80AA" w:tentative="1">
      <w:start w:val="1"/>
      <w:numFmt w:val="bullet"/>
      <w:lvlText w:val=""/>
      <w:lvlJc w:val="left"/>
      <w:pPr>
        <w:ind w:left="3240" w:hanging="360"/>
      </w:pPr>
      <w:rPr>
        <w:rFonts w:ascii="Symbol" w:hAnsi="Symbol" w:hint="default"/>
      </w:rPr>
    </w:lvl>
    <w:lvl w:ilvl="4" w:tplc="7F426EE4" w:tentative="1">
      <w:start w:val="1"/>
      <w:numFmt w:val="bullet"/>
      <w:lvlText w:val="o"/>
      <w:lvlJc w:val="left"/>
      <w:pPr>
        <w:ind w:left="3960" w:hanging="360"/>
      </w:pPr>
      <w:rPr>
        <w:rFonts w:ascii="Courier New" w:hAnsi="Courier New" w:cs="Courier New" w:hint="default"/>
      </w:rPr>
    </w:lvl>
    <w:lvl w:ilvl="5" w:tplc="832E0BAA" w:tentative="1">
      <w:start w:val="1"/>
      <w:numFmt w:val="bullet"/>
      <w:lvlText w:val=""/>
      <w:lvlJc w:val="left"/>
      <w:pPr>
        <w:ind w:left="4680" w:hanging="360"/>
      </w:pPr>
      <w:rPr>
        <w:rFonts w:ascii="Wingdings" w:hAnsi="Wingdings" w:hint="default"/>
      </w:rPr>
    </w:lvl>
    <w:lvl w:ilvl="6" w:tplc="E2F42EE6" w:tentative="1">
      <w:start w:val="1"/>
      <w:numFmt w:val="bullet"/>
      <w:lvlText w:val=""/>
      <w:lvlJc w:val="left"/>
      <w:pPr>
        <w:ind w:left="5400" w:hanging="360"/>
      </w:pPr>
      <w:rPr>
        <w:rFonts w:ascii="Symbol" w:hAnsi="Symbol" w:hint="default"/>
      </w:rPr>
    </w:lvl>
    <w:lvl w:ilvl="7" w:tplc="A07A08E2" w:tentative="1">
      <w:start w:val="1"/>
      <w:numFmt w:val="bullet"/>
      <w:lvlText w:val="o"/>
      <w:lvlJc w:val="left"/>
      <w:pPr>
        <w:ind w:left="6120" w:hanging="360"/>
      </w:pPr>
      <w:rPr>
        <w:rFonts w:ascii="Courier New" w:hAnsi="Courier New" w:cs="Courier New" w:hint="default"/>
      </w:rPr>
    </w:lvl>
    <w:lvl w:ilvl="8" w:tplc="3CFAD090" w:tentative="1">
      <w:start w:val="1"/>
      <w:numFmt w:val="bullet"/>
      <w:lvlText w:val=""/>
      <w:lvlJc w:val="left"/>
      <w:pPr>
        <w:ind w:left="6840" w:hanging="360"/>
      </w:pPr>
      <w:rPr>
        <w:rFonts w:ascii="Wingdings" w:hAnsi="Wingdings" w:hint="default"/>
      </w:rPr>
    </w:lvl>
  </w:abstractNum>
  <w:abstractNum w:abstractNumId="17" w15:restartNumberingAfterBreak="0">
    <w:nsid w:val="2F620E42"/>
    <w:multiLevelType w:val="hybridMultilevel"/>
    <w:tmpl w:val="3C18D61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3063098F"/>
    <w:multiLevelType w:val="hybridMultilevel"/>
    <w:tmpl w:val="AC78F1BC"/>
    <w:lvl w:ilvl="0" w:tplc="0C090001">
      <w:start w:val="1"/>
      <w:numFmt w:val="decimal"/>
      <w:pStyle w:val="ListParagraph"/>
      <w:lvlText w:val="%1."/>
      <w:lvlJc w:val="left"/>
      <w:pPr>
        <w:ind w:left="5115" w:hanging="360"/>
      </w:pPr>
    </w:lvl>
    <w:lvl w:ilvl="1" w:tplc="0C090003" w:tentative="1">
      <w:start w:val="1"/>
      <w:numFmt w:val="lowerLetter"/>
      <w:lvlText w:val="%2."/>
      <w:lvlJc w:val="left"/>
      <w:pPr>
        <w:ind w:left="5835" w:hanging="360"/>
      </w:pPr>
    </w:lvl>
    <w:lvl w:ilvl="2" w:tplc="0C090005" w:tentative="1">
      <w:start w:val="1"/>
      <w:numFmt w:val="lowerRoman"/>
      <w:lvlText w:val="%3."/>
      <w:lvlJc w:val="right"/>
      <w:pPr>
        <w:ind w:left="6555" w:hanging="180"/>
      </w:pPr>
    </w:lvl>
    <w:lvl w:ilvl="3" w:tplc="0C090001" w:tentative="1">
      <w:start w:val="1"/>
      <w:numFmt w:val="decimal"/>
      <w:lvlText w:val="%4."/>
      <w:lvlJc w:val="left"/>
      <w:pPr>
        <w:ind w:left="7275" w:hanging="360"/>
      </w:pPr>
    </w:lvl>
    <w:lvl w:ilvl="4" w:tplc="0C090003" w:tentative="1">
      <w:start w:val="1"/>
      <w:numFmt w:val="lowerLetter"/>
      <w:lvlText w:val="%5."/>
      <w:lvlJc w:val="left"/>
      <w:pPr>
        <w:ind w:left="7995" w:hanging="360"/>
      </w:pPr>
    </w:lvl>
    <w:lvl w:ilvl="5" w:tplc="0C090005" w:tentative="1">
      <w:start w:val="1"/>
      <w:numFmt w:val="lowerRoman"/>
      <w:lvlText w:val="%6."/>
      <w:lvlJc w:val="right"/>
      <w:pPr>
        <w:ind w:left="8715" w:hanging="180"/>
      </w:pPr>
    </w:lvl>
    <w:lvl w:ilvl="6" w:tplc="0C090001" w:tentative="1">
      <w:start w:val="1"/>
      <w:numFmt w:val="decimal"/>
      <w:lvlText w:val="%7."/>
      <w:lvlJc w:val="left"/>
      <w:pPr>
        <w:ind w:left="9435" w:hanging="360"/>
      </w:pPr>
    </w:lvl>
    <w:lvl w:ilvl="7" w:tplc="0C090003" w:tentative="1">
      <w:start w:val="1"/>
      <w:numFmt w:val="lowerLetter"/>
      <w:lvlText w:val="%8."/>
      <w:lvlJc w:val="left"/>
      <w:pPr>
        <w:ind w:left="10155" w:hanging="360"/>
      </w:pPr>
    </w:lvl>
    <w:lvl w:ilvl="8" w:tplc="0C090005" w:tentative="1">
      <w:start w:val="1"/>
      <w:numFmt w:val="lowerRoman"/>
      <w:lvlText w:val="%9."/>
      <w:lvlJc w:val="right"/>
      <w:pPr>
        <w:ind w:left="10875" w:hanging="180"/>
      </w:pPr>
    </w:lvl>
  </w:abstractNum>
  <w:abstractNum w:abstractNumId="19" w15:restartNumberingAfterBreak="0">
    <w:nsid w:val="31653B7C"/>
    <w:multiLevelType w:val="hybridMultilevel"/>
    <w:tmpl w:val="ED626328"/>
    <w:lvl w:ilvl="0" w:tplc="E71A569A">
      <w:numFmt w:val="bullet"/>
      <w:lvlText w:val=""/>
      <w:lvlJc w:val="left"/>
      <w:pPr>
        <w:ind w:left="720" w:hanging="360"/>
      </w:pPr>
      <w:rPr>
        <w:rFonts w:ascii="Symbol" w:eastAsiaTheme="minorEastAsia" w:hAnsi="Symbol" w:cstheme="minorBid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3433446D"/>
    <w:multiLevelType w:val="hybridMultilevel"/>
    <w:tmpl w:val="B4DE385A"/>
    <w:lvl w:ilvl="0" w:tplc="0C090001">
      <w:start w:val="1"/>
      <w:numFmt w:val="bullet"/>
      <w:lvlText w:val=""/>
      <w:lvlJc w:val="left"/>
      <w:pPr>
        <w:ind w:left="1077" w:hanging="360"/>
      </w:pPr>
      <w:rPr>
        <w:rFonts w:ascii="Symbol" w:hAnsi="Symbol" w:hint="default"/>
      </w:rPr>
    </w:lvl>
    <w:lvl w:ilvl="1" w:tplc="0C090003" w:tentative="1">
      <w:start w:val="1"/>
      <w:numFmt w:val="bullet"/>
      <w:lvlText w:val="o"/>
      <w:lvlJc w:val="left"/>
      <w:pPr>
        <w:ind w:left="1797" w:hanging="360"/>
      </w:pPr>
      <w:rPr>
        <w:rFonts w:ascii="Courier New" w:hAnsi="Courier New" w:cs="Courier New" w:hint="default"/>
      </w:rPr>
    </w:lvl>
    <w:lvl w:ilvl="2" w:tplc="0C090005" w:tentative="1">
      <w:start w:val="1"/>
      <w:numFmt w:val="bullet"/>
      <w:lvlText w:val=""/>
      <w:lvlJc w:val="left"/>
      <w:pPr>
        <w:ind w:left="2517" w:hanging="360"/>
      </w:pPr>
      <w:rPr>
        <w:rFonts w:ascii="Wingdings" w:hAnsi="Wingdings" w:hint="default"/>
      </w:rPr>
    </w:lvl>
    <w:lvl w:ilvl="3" w:tplc="0C090001" w:tentative="1">
      <w:start w:val="1"/>
      <w:numFmt w:val="bullet"/>
      <w:lvlText w:val=""/>
      <w:lvlJc w:val="left"/>
      <w:pPr>
        <w:ind w:left="3237" w:hanging="360"/>
      </w:pPr>
      <w:rPr>
        <w:rFonts w:ascii="Symbol" w:hAnsi="Symbol" w:hint="default"/>
      </w:rPr>
    </w:lvl>
    <w:lvl w:ilvl="4" w:tplc="0C090003" w:tentative="1">
      <w:start w:val="1"/>
      <w:numFmt w:val="bullet"/>
      <w:lvlText w:val="o"/>
      <w:lvlJc w:val="left"/>
      <w:pPr>
        <w:ind w:left="3957" w:hanging="360"/>
      </w:pPr>
      <w:rPr>
        <w:rFonts w:ascii="Courier New" w:hAnsi="Courier New" w:cs="Courier New" w:hint="default"/>
      </w:rPr>
    </w:lvl>
    <w:lvl w:ilvl="5" w:tplc="0C090005" w:tentative="1">
      <w:start w:val="1"/>
      <w:numFmt w:val="bullet"/>
      <w:lvlText w:val=""/>
      <w:lvlJc w:val="left"/>
      <w:pPr>
        <w:ind w:left="4677" w:hanging="360"/>
      </w:pPr>
      <w:rPr>
        <w:rFonts w:ascii="Wingdings" w:hAnsi="Wingdings" w:hint="default"/>
      </w:rPr>
    </w:lvl>
    <w:lvl w:ilvl="6" w:tplc="0C090001" w:tentative="1">
      <w:start w:val="1"/>
      <w:numFmt w:val="bullet"/>
      <w:lvlText w:val=""/>
      <w:lvlJc w:val="left"/>
      <w:pPr>
        <w:ind w:left="5397" w:hanging="360"/>
      </w:pPr>
      <w:rPr>
        <w:rFonts w:ascii="Symbol" w:hAnsi="Symbol" w:hint="default"/>
      </w:rPr>
    </w:lvl>
    <w:lvl w:ilvl="7" w:tplc="0C090003" w:tentative="1">
      <w:start w:val="1"/>
      <w:numFmt w:val="bullet"/>
      <w:lvlText w:val="o"/>
      <w:lvlJc w:val="left"/>
      <w:pPr>
        <w:ind w:left="6117" w:hanging="360"/>
      </w:pPr>
      <w:rPr>
        <w:rFonts w:ascii="Courier New" w:hAnsi="Courier New" w:cs="Courier New" w:hint="default"/>
      </w:rPr>
    </w:lvl>
    <w:lvl w:ilvl="8" w:tplc="0C090005" w:tentative="1">
      <w:start w:val="1"/>
      <w:numFmt w:val="bullet"/>
      <w:lvlText w:val=""/>
      <w:lvlJc w:val="left"/>
      <w:pPr>
        <w:ind w:left="6837" w:hanging="360"/>
      </w:pPr>
      <w:rPr>
        <w:rFonts w:ascii="Wingdings" w:hAnsi="Wingdings" w:hint="default"/>
      </w:rPr>
    </w:lvl>
  </w:abstractNum>
  <w:abstractNum w:abstractNumId="21" w15:restartNumberingAfterBreak="0">
    <w:nsid w:val="376C6404"/>
    <w:multiLevelType w:val="hybridMultilevel"/>
    <w:tmpl w:val="73DAE09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395539FC"/>
    <w:multiLevelType w:val="hybridMultilevel"/>
    <w:tmpl w:val="58FC171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395F2290"/>
    <w:multiLevelType w:val="hybridMultilevel"/>
    <w:tmpl w:val="2C926B74"/>
    <w:lvl w:ilvl="0" w:tplc="71FA095C">
      <w:start w:val="1"/>
      <w:numFmt w:val="bullet"/>
      <w:lvlText w:val=""/>
      <w:lvlJc w:val="left"/>
      <w:pPr>
        <w:ind w:left="720" w:hanging="360"/>
      </w:pPr>
      <w:rPr>
        <w:rFonts w:ascii="Symbol" w:hAnsi="Symbol" w:hint="default"/>
      </w:rPr>
    </w:lvl>
    <w:lvl w:ilvl="1" w:tplc="0C090019" w:tentative="1">
      <w:start w:val="1"/>
      <w:numFmt w:val="bullet"/>
      <w:lvlText w:val="o"/>
      <w:lvlJc w:val="left"/>
      <w:pPr>
        <w:ind w:left="1440" w:hanging="360"/>
      </w:pPr>
      <w:rPr>
        <w:rFonts w:ascii="Courier New" w:hAnsi="Courier New" w:cs="Courier New" w:hint="default"/>
      </w:rPr>
    </w:lvl>
    <w:lvl w:ilvl="2" w:tplc="0C09001B" w:tentative="1">
      <w:start w:val="1"/>
      <w:numFmt w:val="bullet"/>
      <w:lvlText w:val=""/>
      <w:lvlJc w:val="left"/>
      <w:pPr>
        <w:ind w:left="2160" w:hanging="360"/>
      </w:pPr>
      <w:rPr>
        <w:rFonts w:ascii="Wingdings" w:hAnsi="Wingdings" w:hint="default"/>
      </w:rPr>
    </w:lvl>
    <w:lvl w:ilvl="3" w:tplc="0C09000F" w:tentative="1">
      <w:start w:val="1"/>
      <w:numFmt w:val="bullet"/>
      <w:lvlText w:val=""/>
      <w:lvlJc w:val="left"/>
      <w:pPr>
        <w:ind w:left="2880" w:hanging="360"/>
      </w:pPr>
      <w:rPr>
        <w:rFonts w:ascii="Symbol" w:hAnsi="Symbol" w:hint="default"/>
      </w:rPr>
    </w:lvl>
    <w:lvl w:ilvl="4" w:tplc="0C090019" w:tentative="1">
      <w:start w:val="1"/>
      <w:numFmt w:val="bullet"/>
      <w:lvlText w:val="o"/>
      <w:lvlJc w:val="left"/>
      <w:pPr>
        <w:ind w:left="3600" w:hanging="360"/>
      </w:pPr>
      <w:rPr>
        <w:rFonts w:ascii="Courier New" w:hAnsi="Courier New" w:cs="Courier New" w:hint="default"/>
      </w:rPr>
    </w:lvl>
    <w:lvl w:ilvl="5" w:tplc="0C09001B" w:tentative="1">
      <w:start w:val="1"/>
      <w:numFmt w:val="bullet"/>
      <w:lvlText w:val=""/>
      <w:lvlJc w:val="left"/>
      <w:pPr>
        <w:ind w:left="4320" w:hanging="360"/>
      </w:pPr>
      <w:rPr>
        <w:rFonts w:ascii="Wingdings" w:hAnsi="Wingdings" w:hint="default"/>
      </w:rPr>
    </w:lvl>
    <w:lvl w:ilvl="6" w:tplc="0C09000F" w:tentative="1">
      <w:start w:val="1"/>
      <w:numFmt w:val="bullet"/>
      <w:lvlText w:val=""/>
      <w:lvlJc w:val="left"/>
      <w:pPr>
        <w:ind w:left="5040" w:hanging="360"/>
      </w:pPr>
      <w:rPr>
        <w:rFonts w:ascii="Symbol" w:hAnsi="Symbol" w:hint="default"/>
      </w:rPr>
    </w:lvl>
    <w:lvl w:ilvl="7" w:tplc="0C090019" w:tentative="1">
      <w:start w:val="1"/>
      <w:numFmt w:val="bullet"/>
      <w:lvlText w:val="o"/>
      <w:lvlJc w:val="left"/>
      <w:pPr>
        <w:ind w:left="5760" w:hanging="360"/>
      </w:pPr>
      <w:rPr>
        <w:rFonts w:ascii="Courier New" w:hAnsi="Courier New" w:cs="Courier New" w:hint="default"/>
      </w:rPr>
    </w:lvl>
    <w:lvl w:ilvl="8" w:tplc="0C09001B" w:tentative="1">
      <w:start w:val="1"/>
      <w:numFmt w:val="bullet"/>
      <w:lvlText w:val=""/>
      <w:lvlJc w:val="left"/>
      <w:pPr>
        <w:ind w:left="6480" w:hanging="360"/>
      </w:pPr>
      <w:rPr>
        <w:rFonts w:ascii="Wingdings" w:hAnsi="Wingdings" w:hint="default"/>
      </w:rPr>
    </w:lvl>
  </w:abstractNum>
  <w:abstractNum w:abstractNumId="24" w15:restartNumberingAfterBreak="0">
    <w:nsid w:val="3A342595"/>
    <w:multiLevelType w:val="hybridMultilevel"/>
    <w:tmpl w:val="D74E6556"/>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5" w15:restartNumberingAfterBreak="0">
    <w:nsid w:val="3AC270BE"/>
    <w:multiLevelType w:val="hybridMultilevel"/>
    <w:tmpl w:val="D854B73C"/>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26" w15:restartNumberingAfterBreak="0">
    <w:nsid w:val="3D356298"/>
    <w:multiLevelType w:val="hybridMultilevel"/>
    <w:tmpl w:val="0E6A690A"/>
    <w:lvl w:ilvl="0" w:tplc="0C090001">
      <w:start w:val="1"/>
      <w:numFmt w:val="decimal"/>
      <w:pStyle w:val="steps"/>
      <w:lvlText w:val="%1."/>
      <w:lvlJc w:val="left"/>
      <w:pPr>
        <w:ind w:left="1669" w:hanging="360"/>
      </w:pPr>
      <w:rPr>
        <w:rFonts w:hint="default"/>
        <w:b/>
        <w:i w:val="0"/>
        <w:sz w:val="24"/>
      </w:rPr>
    </w:lvl>
    <w:lvl w:ilvl="1" w:tplc="0C090003">
      <w:start w:val="1"/>
      <w:numFmt w:val="lowerLetter"/>
      <w:lvlText w:val="%2."/>
      <w:lvlJc w:val="left"/>
      <w:pPr>
        <w:ind w:left="2389" w:hanging="360"/>
      </w:pPr>
    </w:lvl>
    <w:lvl w:ilvl="2" w:tplc="0C090005" w:tentative="1">
      <w:start w:val="1"/>
      <w:numFmt w:val="lowerRoman"/>
      <w:lvlText w:val="%3."/>
      <w:lvlJc w:val="right"/>
      <w:pPr>
        <w:ind w:left="3109" w:hanging="180"/>
      </w:pPr>
    </w:lvl>
    <w:lvl w:ilvl="3" w:tplc="0C090001" w:tentative="1">
      <w:start w:val="1"/>
      <w:numFmt w:val="decimal"/>
      <w:lvlText w:val="%4."/>
      <w:lvlJc w:val="left"/>
      <w:pPr>
        <w:ind w:left="3829" w:hanging="360"/>
      </w:pPr>
    </w:lvl>
    <w:lvl w:ilvl="4" w:tplc="0C090003" w:tentative="1">
      <w:start w:val="1"/>
      <w:numFmt w:val="lowerLetter"/>
      <w:lvlText w:val="%5."/>
      <w:lvlJc w:val="left"/>
      <w:pPr>
        <w:ind w:left="4549" w:hanging="360"/>
      </w:pPr>
    </w:lvl>
    <w:lvl w:ilvl="5" w:tplc="0C090005" w:tentative="1">
      <w:start w:val="1"/>
      <w:numFmt w:val="lowerRoman"/>
      <w:lvlText w:val="%6."/>
      <w:lvlJc w:val="right"/>
      <w:pPr>
        <w:ind w:left="5269" w:hanging="180"/>
      </w:pPr>
    </w:lvl>
    <w:lvl w:ilvl="6" w:tplc="0C090001" w:tentative="1">
      <w:start w:val="1"/>
      <w:numFmt w:val="decimal"/>
      <w:lvlText w:val="%7."/>
      <w:lvlJc w:val="left"/>
      <w:pPr>
        <w:ind w:left="5989" w:hanging="360"/>
      </w:pPr>
    </w:lvl>
    <w:lvl w:ilvl="7" w:tplc="0C090003" w:tentative="1">
      <w:start w:val="1"/>
      <w:numFmt w:val="lowerLetter"/>
      <w:lvlText w:val="%8."/>
      <w:lvlJc w:val="left"/>
      <w:pPr>
        <w:ind w:left="6709" w:hanging="360"/>
      </w:pPr>
    </w:lvl>
    <w:lvl w:ilvl="8" w:tplc="0C090005" w:tentative="1">
      <w:start w:val="1"/>
      <w:numFmt w:val="lowerRoman"/>
      <w:lvlText w:val="%9."/>
      <w:lvlJc w:val="right"/>
      <w:pPr>
        <w:ind w:left="7429" w:hanging="180"/>
      </w:pPr>
    </w:lvl>
  </w:abstractNum>
  <w:abstractNum w:abstractNumId="27" w15:restartNumberingAfterBreak="0">
    <w:nsid w:val="3EF218D7"/>
    <w:multiLevelType w:val="hybridMultilevel"/>
    <w:tmpl w:val="45E4CDF6"/>
    <w:lvl w:ilvl="0" w:tplc="2B582BE6">
      <w:start w:val="1"/>
      <w:numFmt w:val="bullet"/>
      <w:lvlText w:val=""/>
      <w:lvlJc w:val="left"/>
      <w:pPr>
        <w:ind w:left="720"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8" w15:restartNumberingAfterBreak="0">
    <w:nsid w:val="41AB038C"/>
    <w:multiLevelType w:val="hybridMultilevel"/>
    <w:tmpl w:val="A30C9444"/>
    <w:lvl w:ilvl="0" w:tplc="0C090001">
      <w:start w:val="1"/>
      <w:numFmt w:val="decimal"/>
      <w:pStyle w:val="Steps0"/>
      <w:lvlText w:val="%1."/>
      <w:lvlJc w:val="left"/>
      <w:pPr>
        <w:ind w:left="720" w:hanging="360"/>
      </w:pPr>
      <w:rPr>
        <w:rFonts w:hint="default"/>
        <w:b/>
        <w:i w:val="0"/>
        <w:sz w:val="24"/>
      </w:rPr>
    </w:lvl>
    <w:lvl w:ilvl="1" w:tplc="0C090003" w:tentative="1">
      <w:start w:val="1"/>
      <w:numFmt w:val="lowerLetter"/>
      <w:lvlText w:val="%2."/>
      <w:lvlJc w:val="left"/>
      <w:pPr>
        <w:ind w:left="1440" w:hanging="360"/>
      </w:pPr>
    </w:lvl>
    <w:lvl w:ilvl="2" w:tplc="0C090005" w:tentative="1">
      <w:start w:val="1"/>
      <w:numFmt w:val="lowerRoman"/>
      <w:lvlText w:val="%3."/>
      <w:lvlJc w:val="right"/>
      <w:pPr>
        <w:ind w:left="2160" w:hanging="180"/>
      </w:pPr>
    </w:lvl>
    <w:lvl w:ilvl="3" w:tplc="0C090001" w:tentative="1">
      <w:start w:val="1"/>
      <w:numFmt w:val="decimal"/>
      <w:lvlText w:val="%4."/>
      <w:lvlJc w:val="left"/>
      <w:pPr>
        <w:ind w:left="2880" w:hanging="360"/>
      </w:pPr>
    </w:lvl>
    <w:lvl w:ilvl="4" w:tplc="0C090003" w:tentative="1">
      <w:start w:val="1"/>
      <w:numFmt w:val="lowerLetter"/>
      <w:lvlText w:val="%5."/>
      <w:lvlJc w:val="left"/>
      <w:pPr>
        <w:ind w:left="3600" w:hanging="360"/>
      </w:pPr>
    </w:lvl>
    <w:lvl w:ilvl="5" w:tplc="0C090005" w:tentative="1">
      <w:start w:val="1"/>
      <w:numFmt w:val="lowerRoman"/>
      <w:lvlText w:val="%6."/>
      <w:lvlJc w:val="right"/>
      <w:pPr>
        <w:ind w:left="4320" w:hanging="180"/>
      </w:pPr>
    </w:lvl>
    <w:lvl w:ilvl="6" w:tplc="0C090001" w:tentative="1">
      <w:start w:val="1"/>
      <w:numFmt w:val="decimal"/>
      <w:lvlText w:val="%7."/>
      <w:lvlJc w:val="left"/>
      <w:pPr>
        <w:ind w:left="5040" w:hanging="360"/>
      </w:pPr>
    </w:lvl>
    <w:lvl w:ilvl="7" w:tplc="0C090003" w:tentative="1">
      <w:start w:val="1"/>
      <w:numFmt w:val="lowerLetter"/>
      <w:lvlText w:val="%8."/>
      <w:lvlJc w:val="left"/>
      <w:pPr>
        <w:ind w:left="5760" w:hanging="360"/>
      </w:pPr>
    </w:lvl>
    <w:lvl w:ilvl="8" w:tplc="0C090005" w:tentative="1">
      <w:start w:val="1"/>
      <w:numFmt w:val="lowerRoman"/>
      <w:lvlText w:val="%9."/>
      <w:lvlJc w:val="right"/>
      <w:pPr>
        <w:ind w:left="6480" w:hanging="180"/>
      </w:pPr>
    </w:lvl>
  </w:abstractNum>
  <w:abstractNum w:abstractNumId="29" w15:restartNumberingAfterBreak="0">
    <w:nsid w:val="424D3369"/>
    <w:multiLevelType w:val="hybridMultilevel"/>
    <w:tmpl w:val="04F4751E"/>
    <w:lvl w:ilvl="0" w:tplc="2B582BE6">
      <w:start w:val="1"/>
      <w:numFmt w:val="bullet"/>
      <w:lvlText w:val=""/>
      <w:lvlJc w:val="left"/>
      <w:pPr>
        <w:ind w:left="502" w:hanging="360"/>
      </w:pPr>
      <w:rPr>
        <w:rFonts w:ascii="Wingdings" w:hAnsi="Wingdings" w:hint="default"/>
      </w:rPr>
    </w:lvl>
    <w:lvl w:ilvl="1" w:tplc="0C090003" w:tentative="1">
      <w:start w:val="1"/>
      <w:numFmt w:val="bullet"/>
      <w:lvlText w:val="o"/>
      <w:lvlJc w:val="left"/>
      <w:pPr>
        <w:ind w:left="1222" w:hanging="360"/>
      </w:pPr>
      <w:rPr>
        <w:rFonts w:ascii="Courier New" w:hAnsi="Courier New" w:cs="Courier New" w:hint="default"/>
      </w:rPr>
    </w:lvl>
    <w:lvl w:ilvl="2" w:tplc="0C090005" w:tentative="1">
      <w:start w:val="1"/>
      <w:numFmt w:val="bullet"/>
      <w:lvlText w:val=""/>
      <w:lvlJc w:val="left"/>
      <w:pPr>
        <w:ind w:left="1942" w:hanging="360"/>
      </w:pPr>
      <w:rPr>
        <w:rFonts w:ascii="Wingdings" w:hAnsi="Wingdings" w:hint="default"/>
      </w:rPr>
    </w:lvl>
    <w:lvl w:ilvl="3" w:tplc="0C090001" w:tentative="1">
      <w:start w:val="1"/>
      <w:numFmt w:val="bullet"/>
      <w:lvlText w:val=""/>
      <w:lvlJc w:val="left"/>
      <w:pPr>
        <w:ind w:left="2662" w:hanging="360"/>
      </w:pPr>
      <w:rPr>
        <w:rFonts w:ascii="Symbol" w:hAnsi="Symbol" w:hint="default"/>
      </w:rPr>
    </w:lvl>
    <w:lvl w:ilvl="4" w:tplc="0C090003" w:tentative="1">
      <w:start w:val="1"/>
      <w:numFmt w:val="bullet"/>
      <w:lvlText w:val="o"/>
      <w:lvlJc w:val="left"/>
      <w:pPr>
        <w:ind w:left="3382" w:hanging="360"/>
      </w:pPr>
      <w:rPr>
        <w:rFonts w:ascii="Courier New" w:hAnsi="Courier New" w:cs="Courier New" w:hint="default"/>
      </w:rPr>
    </w:lvl>
    <w:lvl w:ilvl="5" w:tplc="0C090005" w:tentative="1">
      <w:start w:val="1"/>
      <w:numFmt w:val="bullet"/>
      <w:lvlText w:val=""/>
      <w:lvlJc w:val="left"/>
      <w:pPr>
        <w:ind w:left="4102" w:hanging="360"/>
      </w:pPr>
      <w:rPr>
        <w:rFonts w:ascii="Wingdings" w:hAnsi="Wingdings" w:hint="default"/>
      </w:rPr>
    </w:lvl>
    <w:lvl w:ilvl="6" w:tplc="0C090001" w:tentative="1">
      <w:start w:val="1"/>
      <w:numFmt w:val="bullet"/>
      <w:lvlText w:val=""/>
      <w:lvlJc w:val="left"/>
      <w:pPr>
        <w:ind w:left="4822" w:hanging="360"/>
      </w:pPr>
      <w:rPr>
        <w:rFonts w:ascii="Symbol" w:hAnsi="Symbol" w:hint="default"/>
      </w:rPr>
    </w:lvl>
    <w:lvl w:ilvl="7" w:tplc="0C090003" w:tentative="1">
      <w:start w:val="1"/>
      <w:numFmt w:val="bullet"/>
      <w:lvlText w:val="o"/>
      <w:lvlJc w:val="left"/>
      <w:pPr>
        <w:ind w:left="5542" w:hanging="360"/>
      </w:pPr>
      <w:rPr>
        <w:rFonts w:ascii="Courier New" w:hAnsi="Courier New" w:cs="Courier New" w:hint="default"/>
      </w:rPr>
    </w:lvl>
    <w:lvl w:ilvl="8" w:tplc="0C090005" w:tentative="1">
      <w:start w:val="1"/>
      <w:numFmt w:val="bullet"/>
      <w:lvlText w:val=""/>
      <w:lvlJc w:val="left"/>
      <w:pPr>
        <w:ind w:left="6262" w:hanging="360"/>
      </w:pPr>
      <w:rPr>
        <w:rFonts w:ascii="Wingdings" w:hAnsi="Wingdings" w:hint="default"/>
      </w:rPr>
    </w:lvl>
  </w:abstractNum>
  <w:abstractNum w:abstractNumId="30" w15:restartNumberingAfterBreak="0">
    <w:nsid w:val="42D23DA3"/>
    <w:multiLevelType w:val="hybridMultilevel"/>
    <w:tmpl w:val="C4BA9BF8"/>
    <w:lvl w:ilvl="0" w:tplc="2B582BE6">
      <w:start w:val="1"/>
      <w:numFmt w:val="bullet"/>
      <w:lvlText w:val=""/>
      <w:lvlJc w:val="left"/>
      <w:pPr>
        <w:ind w:left="720" w:hanging="360"/>
      </w:pPr>
      <w:rPr>
        <w:rFonts w:ascii="Wingdings" w:hAnsi="Wingdings"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1" w15:restartNumberingAfterBreak="0">
    <w:nsid w:val="43F9684B"/>
    <w:multiLevelType w:val="multilevel"/>
    <w:tmpl w:val="0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2" w15:restartNumberingAfterBreak="0">
    <w:nsid w:val="469469F0"/>
    <w:multiLevelType w:val="hybridMultilevel"/>
    <w:tmpl w:val="F0940D7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490F197F"/>
    <w:multiLevelType w:val="hybridMultilevel"/>
    <w:tmpl w:val="A8AC640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34" w15:restartNumberingAfterBreak="0">
    <w:nsid w:val="49FD332B"/>
    <w:multiLevelType w:val="hybridMultilevel"/>
    <w:tmpl w:val="55AE6C5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4D6856EA"/>
    <w:multiLevelType w:val="hybridMultilevel"/>
    <w:tmpl w:val="08E4595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4EE26C22"/>
    <w:multiLevelType w:val="multilevel"/>
    <w:tmpl w:val="E29AB95E"/>
    <w:lvl w:ilvl="0">
      <w:start w:val="1"/>
      <w:numFmt w:val="bullet"/>
      <w:pStyle w:val="ListBullet"/>
      <w:lvlText w:val=""/>
      <w:lvlJc w:val="left"/>
      <w:pPr>
        <w:tabs>
          <w:tab w:val="num" w:pos="1702"/>
        </w:tabs>
        <w:ind w:left="2099" w:hanging="397"/>
      </w:pPr>
      <w:rPr>
        <w:rFonts w:ascii="Symbol" w:hAnsi="Symbol" w:hint="default"/>
        <w:caps w:val="0"/>
        <w:vanish w:val="0"/>
        <w:color w:val="000000" w:themeColor="text1"/>
        <w:sz w:val="24"/>
      </w:rPr>
    </w:lvl>
    <w:lvl w:ilvl="1">
      <w:start w:val="1"/>
      <w:numFmt w:val="bullet"/>
      <w:lvlText w:val="­"/>
      <w:lvlJc w:val="left"/>
      <w:pPr>
        <w:tabs>
          <w:tab w:val="num" w:pos="1021"/>
        </w:tabs>
        <w:ind w:left="1474" w:hanging="453"/>
      </w:pPr>
      <w:rPr>
        <w:rFonts w:ascii="Courier New" w:hAnsi="Courier New" w:hint="default"/>
        <w:b/>
        <w:bCs w:val="0"/>
        <w:i w:val="0"/>
        <w:iCs w:val="0"/>
        <w:caps w:val="0"/>
        <w:strike w:val="0"/>
        <w:dstrike w:val="0"/>
        <w:outline w:val="0"/>
        <w:shadow w:val="0"/>
        <w:emboss w:val="0"/>
        <w:imprint w:val="0"/>
        <w:vanish w:val="0"/>
        <w:spacing w:val="0"/>
        <w:kern w:val="0"/>
        <w:position w:val="0"/>
        <w:sz w:val="24"/>
        <w:u w:val="none"/>
        <w:effect w:val="none"/>
        <w:vertAlign w:val="baseline"/>
        <w:em w:val="none"/>
        <w14:ligatures w14:val="none"/>
        <w14:numForm w14:val="default"/>
        <w14:numSpacing w14:val="default"/>
        <w14:stylisticSets/>
        <w14:cntxtAlts w14: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7" w15:restartNumberingAfterBreak="0">
    <w:nsid w:val="50CF5CCD"/>
    <w:multiLevelType w:val="hybridMultilevel"/>
    <w:tmpl w:val="CD06F5B6"/>
    <w:lvl w:ilvl="0" w:tplc="33407766">
      <w:start w:val="1"/>
      <w:numFmt w:val="bullet"/>
      <w:lvlText w:val=""/>
      <w:lvlJc w:val="left"/>
      <w:pPr>
        <w:ind w:left="1440" w:hanging="360"/>
      </w:pPr>
      <w:rPr>
        <w:rFonts w:ascii="Symbol" w:hAnsi="Symbol" w:hint="default"/>
      </w:rPr>
    </w:lvl>
    <w:lvl w:ilvl="1" w:tplc="14D22C90" w:tentative="1">
      <w:start w:val="1"/>
      <w:numFmt w:val="bullet"/>
      <w:lvlText w:val="o"/>
      <w:lvlJc w:val="left"/>
      <w:pPr>
        <w:ind w:left="2160" w:hanging="360"/>
      </w:pPr>
      <w:rPr>
        <w:rFonts w:ascii="Courier New" w:hAnsi="Courier New" w:cs="Courier New" w:hint="default"/>
      </w:rPr>
    </w:lvl>
    <w:lvl w:ilvl="2" w:tplc="003AFE46" w:tentative="1">
      <w:start w:val="1"/>
      <w:numFmt w:val="bullet"/>
      <w:lvlText w:val=""/>
      <w:lvlJc w:val="left"/>
      <w:pPr>
        <w:ind w:left="2880" w:hanging="360"/>
      </w:pPr>
      <w:rPr>
        <w:rFonts w:ascii="Wingdings" w:hAnsi="Wingdings" w:hint="default"/>
      </w:rPr>
    </w:lvl>
    <w:lvl w:ilvl="3" w:tplc="4E22C652" w:tentative="1">
      <w:start w:val="1"/>
      <w:numFmt w:val="bullet"/>
      <w:lvlText w:val=""/>
      <w:lvlJc w:val="left"/>
      <w:pPr>
        <w:ind w:left="3600" w:hanging="360"/>
      </w:pPr>
      <w:rPr>
        <w:rFonts w:ascii="Symbol" w:hAnsi="Symbol" w:hint="default"/>
      </w:rPr>
    </w:lvl>
    <w:lvl w:ilvl="4" w:tplc="CC28C7BC" w:tentative="1">
      <w:start w:val="1"/>
      <w:numFmt w:val="bullet"/>
      <w:lvlText w:val="o"/>
      <w:lvlJc w:val="left"/>
      <w:pPr>
        <w:ind w:left="4320" w:hanging="360"/>
      </w:pPr>
      <w:rPr>
        <w:rFonts w:ascii="Courier New" w:hAnsi="Courier New" w:cs="Courier New" w:hint="default"/>
      </w:rPr>
    </w:lvl>
    <w:lvl w:ilvl="5" w:tplc="F634B93C" w:tentative="1">
      <w:start w:val="1"/>
      <w:numFmt w:val="bullet"/>
      <w:lvlText w:val=""/>
      <w:lvlJc w:val="left"/>
      <w:pPr>
        <w:ind w:left="5040" w:hanging="360"/>
      </w:pPr>
      <w:rPr>
        <w:rFonts w:ascii="Wingdings" w:hAnsi="Wingdings" w:hint="default"/>
      </w:rPr>
    </w:lvl>
    <w:lvl w:ilvl="6" w:tplc="E80A7330" w:tentative="1">
      <w:start w:val="1"/>
      <w:numFmt w:val="bullet"/>
      <w:lvlText w:val=""/>
      <w:lvlJc w:val="left"/>
      <w:pPr>
        <w:ind w:left="5760" w:hanging="360"/>
      </w:pPr>
      <w:rPr>
        <w:rFonts w:ascii="Symbol" w:hAnsi="Symbol" w:hint="default"/>
      </w:rPr>
    </w:lvl>
    <w:lvl w:ilvl="7" w:tplc="97DA2FC4" w:tentative="1">
      <w:start w:val="1"/>
      <w:numFmt w:val="bullet"/>
      <w:lvlText w:val="o"/>
      <w:lvlJc w:val="left"/>
      <w:pPr>
        <w:ind w:left="6480" w:hanging="360"/>
      </w:pPr>
      <w:rPr>
        <w:rFonts w:ascii="Courier New" w:hAnsi="Courier New" w:cs="Courier New" w:hint="default"/>
      </w:rPr>
    </w:lvl>
    <w:lvl w:ilvl="8" w:tplc="D6365800" w:tentative="1">
      <w:start w:val="1"/>
      <w:numFmt w:val="bullet"/>
      <w:lvlText w:val=""/>
      <w:lvlJc w:val="left"/>
      <w:pPr>
        <w:ind w:left="7200" w:hanging="360"/>
      </w:pPr>
      <w:rPr>
        <w:rFonts w:ascii="Wingdings" w:hAnsi="Wingdings" w:hint="default"/>
      </w:rPr>
    </w:lvl>
  </w:abstractNum>
  <w:abstractNum w:abstractNumId="38" w15:restartNumberingAfterBreak="0">
    <w:nsid w:val="55A3119A"/>
    <w:multiLevelType w:val="hybridMultilevel"/>
    <w:tmpl w:val="F294E0F2"/>
    <w:lvl w:ilvl="0" w:tplc="11762D44">
      <w:start w:val="1"/>
      <w:numFmt w:val="bullet"/>
      <w:lvlText w:val=""/>
      <w:lvlJc w:val="left"/>
      <w:pPr>
        <w:ind w:left="1440" w:hanging="360"/>
      </w:pPr>
      <w:rPr>
        <w:rFonts w:ascii="Symbol" w:hAnsi="Symbol" w:hint="default"/>
      </w:rPr>
    </w:lvl>
    <w:lvl w:ilvl="1" w:tplc="D74E845A" w:tentative="1">
      <w:start w:val="1"/>
      <w:numFmt w:val="bullet"/>
      <w:lvlText w:val="o"/>
      <w:lvlJc w:val="left"/>
      <w:pPr>
        <w:ind w:left="2160" w:hanging="360"/>
      </w:pPr>
      <w:rPr>
        <w:rFonts w:ascii="Courier New" w:hAnsi="Courier New" w:cs="Courier New" w:hint="default"/>
      </w:rPr>
    </w:lvl>
    <w:lvl w:ilvl="2" w:tplc="E03E6C0A" w:tentative="1">
      <w:start w:val="1"/>
      <w:numFmt w:val="bullet"/>
      <w:lvlText w:val=""/>
      <w:lvlJc w:val="left"/>
      <w:pPr>
        <w:ind w:left="2880" w:hanging="360"/>
      </w:pPr>
      <w:rPr>
        <w:rFonts w:ascii="Wingdings" w:hAnsi="Wingdings" w:hint="default"/>
      </w:rPr>
    </w:lvl>
    <w:lvl w:ilvl="3" w:tplc="29F89894" w:tentative="1">
      <w:start w:val="1"/>
      <w:numFmt w:val="bullet"/>
      <w:lvlText w:val=""/>
      <w:lvlJc w:val="left"/>
      <w:pPr>
        <w:ind w:left="3600" w:hanging="360"/>
      </w:pPr>
      <w:rPr>
        <w:rFonts w:ascii="Symbol" w:hAnsi="Symbol" w:hint="default"/>
      </w:rPr>
    </w:lvl>
    <w:lvl w:ilvl="4" w:tplc="EA541590" w:tentative="1">
      <w:start w:val="1"/>
      <w:numFmt w:val="bullet"/>
      <w:lvlText w:val="o"/>
      <w:lvlJc w:val="left"/>
      <w:pPr>
        <w:ind w:left="4320" w:hanging="360"/>
      </w:pPr>
      <w:rPr>
        <w:rFonts w:ascii="Courier New" w:hAnsi="Courier New" w:cs="Courier New" w:hint="default"/>
      </w:rPr>
    </w:lvl>
    <w:lvl w:ilvl="5" w:tplc="9920F27A" w:tentative="1">
      <w:start w:val="1"/>
      <w:numFmt w:val="bullet"/>
      <w:lvlText w:val=""/>
      <w:lvlJc w:val="left"/>
      <w:pPr>
        <w:ind w:left="5040" w:hanging="360"/>
      </w:pPr>
      <w:rPr>
        <w:rFonts w:ascii="Wingdings" w:hAnsi="Wingdings" w:hint="default"/>
      </w:rPr>
    </w:lvl>
    <w:lvl w:ilvl="6" w:tplc="C854E706" w:tentative="1">
      <w:start w:val="1"/>
      <w:numFmt w:val="bullet"/>
      <w:lvlText w:val=""/>
      <w:lvlJc w:val="left"/>
      <w:pPr>
        <w:ind w:left="5760" w:hanging="360"/>
      </w:pPr>
      <w:rPr>
        <w:rFonts w:ascii="Symbol" w:hAnsi="Symbol" w:hint="default"/>
      </w:rPr>
    </w:lvl>
    <w:lvl w:ilvl="7" w:tplc="51C45F44" w:tentative="1">
      <w:start w:val="1"/>
      <w:numFmt w:val="bullet"/>
      <w:lvlText w:val="o"/>
      <w:lvlJc w:val="left"/>
      <w:pPr>
        <w:ind w:left="6480" w:hanging="360"/>
      </w:pPr>
      <w:rPr>
        <w:rFonts w:ascii="Courier New" w:hAnsi="Courier New" w:cs="Courier New" w:hint="default"/>
      </w:rPr>
    </w:lvl>
    <w:lvl w:ilvl="8" w:tplc="4A4214FE" w:tentative="1">
      <w:start w:val="1"/>
      <w:numFmt w:val="bullet"/>
      <w:lvlText w:val=""/>
      <w:lvlJc w:val="left"/>
      <w:pPr>
        <w:ind w:left="7200" w:hanging="360"/>
      </w:pPr>
      <w:rPr>
        <w:rFonts w:ascii="Wingdings" w:hAnsi="Wingdings" w:hint="default"/>
      </w:rPr>
    </w:lvl>
  </w:abstractNum>
  <w:abstractNum w:abstractNumId="39" w15:restartNumberingAfterBreak="0">
    <w:nsid w:val="5BE47372"/>
    <w:multiLevelType w:val="hybridMultilevel"/>
    <w:tmpl w:val="54B2B62E"/>
    <w:lvl w:ilvl="0" w:tplc="0C090001">
      <w:start w:val="1"/>
      <w:numFmt w:val="bullet"/>
      <w:lvlText w:val=""/>
      <w:lvlJc w:val="left"/>
      <w:pPr>
        <w:ind w:left="1491" w:hanging="360"/>
      </w:pPr>
      <w:rPr>
        <w:rFonts w:ascii="Symbol" w:hAnsi="Symbol" w:hint="default"/>
      </w:rPr>
    </w:lvl>
    <w:lvl w:ilvl="1" w:tplc="0C090003" w:tentative="1">
      <w:start w:val="1"/>
      <w:numFmt w:val="bullet"/>
      <w:lvlText w:val="o"/>
      <w:lvlJc w:val="left"/>
      <w:pPr>
        <w:ind w:left="2211" w:hanging="360"/>
      </w:pPr>
      <w:rPr>
        <w:rFonts w:ascii="Courier New" w:hAnsi="Courier New" w:cs="Courier New" w:hint="default"/>
      </w:rPr>
    </w:lvl>
    <w:lvl w:ilvl="2" w:tplc="0C090005" w:tentative="1">
      <w:start w:val="1"/>
      <w:numFmt w:val="bullet"/>
      <w:lvlText w:val=""/>
      <w:lvlJc w:val="left"/>
      <w:pPr>
        <w:ind w:left="2931" w:hanging="360"/>
      </w:pPr>
      <w:rPr>
        <w:rFonts w:ascii="Wingdings" w:hAnsi="Wingdings" w:hint="default"/>
      </w:rPr>
    </w:lvl>
    <w:lvl w:ilvl="3" w:tplc="0C090001" w:tentative="1">
      <w:start w:val="1"/>
      <w:numFmt w:val="bullet"/>
      <w:lvlText w:val=""/>
      <w:lvlJc w:val="left"/>
      <w:pPr>
        <w:ind w:left="3651" w:hanging="360"/>
      </w:pPr>
      <w:rPr>
        <w:rFonts w:ascii="Symbol" w:hAnsi="Symbol" w:hint="default"/>
      </w:rPr>
    </w:lvl>
    <w:lvl w:ilvl="4" w:tplc="0C090003" w:tentative="1">
      <w:start w:val="1"/>
      <w:numFmt w:val="bullet"/>
      <w:lvlText w:val="o"/>
      <w:lvlJc w:val="left"/>
      <w:pPr>
        <w:ind w:left="4371" w:hanging="360"/>
      </w:pPr>
      <w:rPr>
        <w:rFonts w:ascii="Courier New" w:hAnsi="Courier New" w:cs="Courier New" w:hint="default"/>
      </w:rPr>
    </w:lvl>
    <w:lvl w:ilvl="5" w:tplc="0C090005" w:tentative="1">
      <w:start w:val="1"/>
      <w:numFmt w:val="bullet"/>
      <w:lvlText w:val=""/>
      <w:lvlJc w:val="left"/>
      <w:pPr>
        <w:ind w:left="5091" w:hanging="360"/>
      </w:pPr>
      <w:rPr>
        <w:rFonts w:ascii="Wingdings" w:hAnsi="Wingdings" w:hint="default"/>
      </w:rPr>
    </w:lvl>
    <w:lvl w:ilvl="6" w:tplc="0C090001" w:tentative="1">
      <w:start w:val="1"/>
      <w:numFmt w:val="bullet"/>
      <w:lvlText w:val=""/>
      <w:lvlJc w:val="left"/>
      <w:pPr>
        <w:ind w:left="5811" w:hanging="360"/>
      </w:pPr>
      <w:rPr>
        <w:rFonts w:ascii="Symbol" w:hAnsi="Symbol" w:hint="default"/>
      </w:rPr>
    </w:lvl>
    <w:lvl w:ilvl="7" w:tplc="0C090003" w:tentative="1">
      <w:start w:val="1"/>
      <w:numFmt w:val="bullet"/>
      <w:lvlText w:val="o"/>
      <w:lvlJc w:val="left"/>
      <w:pPr>
        <w:ind w:left="6531" w:hanging="360"/>
      </w:pPr>
      <w:rPr>
        <w:rFonts w:ascii="Courier New" w:hAnsi="Courier New" w:cs="Courier New" w:hint="default"/>
      </w:rPr>
    </w:lvl>
    <w:lvl w:ilvl="8" w:tplc="0C090005" w:tentative="1">
      <w:start w:val="1"/>
      <w:numFmt w:val="bullet"/>
      <w:lvlText w:val=""/>
      <w:lvlJc w:val="left"/>
      <w:pPr>
        <w:ind w:left="7251" w:hanging="360"/>
      </w:pPr>
      <w:rPr>
        <w:rFonts w:ascii="Wingdings" w:hAnsi="Wingdings" w:hint="default"/>
      </w:rPr>
    </w:lvl>
  </w:abstractNum>
  <w:abstractNum w:abstractNumId="40" w15:restartNumberingAfterBreak="0">
    <w:nsid w:val="64960B69"/>
    <w:multiLevelType w:val="hybridMultilevel"/>
    <w:tmpl w:val="E2AC8A9A"/>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1" w15:restartNumberingAfterBreak="0">
    <w:nsid w:val="6B6F3D92"/>
    <w:multiLevelType w:val="hybridMultilevel"/>
    <w:tmpl w:val="84227FEA"/>
    <w:lvl w:ilvl="0" w:tplc="0C090001">
      <w:start w:val="1"/>
      <w:numFmt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42" w15:restartNumberingAfterBreak="0">
    <w:nsid w:val="6DB1745C"/>
    <w:multiLevelType w:val="multilevel"/>
    <w:tmpl w:val="BF52662C"/>
    <w:lvl w:ilvl="0">
      <w:start w:val="1"/>
      <w:numFmt w:val="decimal"/>
      <w:lvlText w:val="%1."/>
      <w:lvlJc w:val="left"/>
      <w:pPr>
        <w:ind w:left="360" w:hanging="360"/>
      </w:pPr>
      <w:rPr>
        <w:rFonts w:ascii="Arial" w:hAnsi="Arial" w:cs="Arial" w:hint="default"/>
        <w:b/>
        <w:i w:val="0"/>
        <w:sz w:val="36"/>
        <w:szCs w:val="36"/>
      </w:rPr>
    </w:lvl>
    <w:lvl w:ilvl="1">
      <w:start w:val="1"/>
      <w:numFmt w:val="decimal"/>
      <w:lvlText w:val="%1.%2."/>
      <w:lvlJc w:val="left"/>
      <w:pPr>
        <w:ind w:left="858" w:hanging="432"/>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3" w15:restartNumberingAfterBreak="0">
    <w:nsid w:val="6DB33311"/>
    <w:multiLevelType w:val="hybridMultilevel"/>
    <w:tmpl w:val="470ACE0A"/>
    <w:lvl w:ilvl="0" w:tplc="04602D9A">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4" w15:restartNumberingAfterBreak="0">
    <w:nsid w:val="70177104"/>
    <w:multiLevelType w:val="multilevel"/>
    <w:tmpl w:val="0C09001F"/>
    <w:lvl w:ilvl="0">
      <w:start w:val="1"/>
      <w:numFmt w:val="decimal"/>
      <w:lvlText w:val="%1."/>
      <w:lvlJc w:val="left"/>
      <w:pPr>
        <w:ind w:left="360" w:hanging="360"/>
      </w:pPr>
      <w:rPr>
        <w:rFonts w:hint="default"/>
        <w:b/>
        <w:i w:val="0"/>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5" w15:restartNumberingAfterBreak="0">
    <w:nsid w:val="77380479"/>
    <w:multiLevelType w:val="hybridMultilevel"/>
    <w:tmpl w:val="934075FE"/>
    <w:lvl w:ilvl="0" w:tplc="2F5C3ED4">
      <w:start w:val="1"/>
      <w:numFmt w:val="bullet"/>
      <w:lvlText w:val=""/>
      <w:lvlJc w:val="left"/>
      <w:pPr>
        <w:ind w:left="1080" w:hanging="360"/>
      </w:pPr>
      <w:rPr>
        <w:rFonts w:ascii="Symbol" w:hAnsi="Symbol" w:hint="default"/>
      </w:rPr>
    </w:lvl>
    <w:lvl w:ilvl="1" w:tplc="BBCACE18" w:tentative="1">
      <w:start w:val="1"/>
      <w:numFmt w:val="bullet"/>
      <w:lvlText w:val="o"/>
      <w:lvlJc w:val="left"/>
      <w:pPr>
        <w:ind w:left="1800" w:hanging="360"/>
      </w:pPr>
      <w:rPr>
        <w:rFonts w:ascii="Courier New" w:hAnsi="Courier New" w:cs="Courier New" w:hint="default"/>
      </w:rPr>
    </w:lvl>
    <w:lvl w:ilvl="2" w:tplc="100283A4" w:tentative="1">
      <w:start w:val="1"/>
      <w:numFmt w:val="bullet"/>
      <w:lvlText w:val=""/>
      <w:lvlJc w:val="left"/>
      <w:pPr>
        <w:ind w:left="2520" w:hanging="360"/>
      </w:pPr>
      <w:rPr>
        <w:rFonts w:ascii="Wingdings" w:hAnsi="Wingdings" w:hint="default"/>
      </w:rPr>
    </w:lvl>
    <w:lvl w:ilvl="3" w:tplc="A2947660" w:tentative="1">
      <w:start w:val="1"/>
      <w:numFmt w:val="bullet"/>
      <w:lvlText w:val=""/>
      <w:lvlJc w:val="left"/>
      <w:pPr>
        <w:ind w:left="3240" w:hanging="360"/>
      </w:pPr>
      <w:rPr>
        <w:rFonts w:ascii="Symbol" w:hAnsi="Symbol" w:hint="default"/>
      </w:rPr>
    </w:lvl>
    <w:lvl w:ilvl="4" w:tplc="DC52E564" w:tentative="1">
      <w:start w:val="1"/>
      <w:numFmt w:val="bullet"/>
      <w:lvlText w:val="o"/>
      <w:lvlJc w:val="left"/>
      <w:pPr>
        <w:ind w:left="3960" w:hanging="360"/>
      </w:pPr>
      <w:rPr>
        <w:rFonts w:ascii="Courier New" w:hAnsi="Courier New" w:cs="Courier New" w:hint="default"/>
      </w:rPr>
    </w:lvl>
    <w:lvl w:ilvl="5" w:tplc="EB162E64" w:tentative="1">
      <w:start w:val="1"/>
      <w:numFmt w:val="bullet"/>
      <w:lvlText w:val=""/>
      <w:lvlJc w:val="left"/>
      <w:pPr>
        <w:ind w:left="4680" w:hanging="360"/>
      </w:pPr>
      <w:rPr>
        <w:rFonts w:ascii="Wingdings" w:hAnsi="Wingdings" w:hint="default"/>
      </w:rPr>
    </w:lvl>
    <w:lvl w:ilvl="6" w:tplc="1D7C9AE0" w:tentative="1">
      <w:start w:val="1"/>
      <w:numFmt w:val="bullet"/>
      <w:lvlText w:val=""/>
      <w:lvlJc w:val="left"/>
      <w:pPr>
        <w:ind w:left="5400" w:hanging="360"/>
      </w:pPr>
      <w:rPr>
        <w:rFonts w:ascii="Symbol" w:hAnsi="Symbol" w:hint="default"/>
      </w:rPr>
    </w:lvl>
    <w:lvl w:ilvl="7" w:tplc="F5E4D0A2" w:tentative="1">
      <w:start w:val="1"/>
      <w:numFmt w:val="bullet"/>
      <w:lvlText w:val="o"/>
      <w:lvlJc w:val="left"/>
      <w:pPr>
        <w:ind w:left="6120" w:hanging="360"/>
      </w:pPr>
      <w:rPr>
        <w:rFonts w:ascii="Courier New" w:hAnsi="Courier New" w:cs="Courier New" w:hint="default"/>
      </w:rPr>
    </w:lvl>
    <w:lvl w:ilvl="8" w:tplc="9342B018" w:tentative="1">
      <w:start w:val="1"/>
      <w:numFmt w:val="bullet"/>
      <w:lvlText w:val=""/>
      <w:lvlJc w:val="left"/>
      <w:pPr>
        <w:ind w:left="6840" w:hanging="360"/>
      </w:pPr>
      <w:rPr>
        <w:rFonts w:ascii="Wingdings" w:hAnsi="Wingdings" w:hint="default"/>
      </w:rPr>
    </w:lvl>
  </w:abstractNum>
  <w:abstractNum w:abstractNumId="46" w15:restartNumberingAfterBreak="0">
    <w:nsid w:val="775E1B55"/>
    <w:multiLevelType w:val="hybridMultilevel"/>
    <w:tmpl w:val="861A288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78B46FAE"/>
    <w:multiLevelType w:val="multilevel"/>
    <w:tmpl w:val="0C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8" w15:restartNumberingAfterBreak="0">
    <w:nsid w:val="7F3037E7"/>
    <w:multiLevelType w:val="hybridMultilevel"/>
    <w:tmpl w:val="B2E6BB6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num w:numId="1">
    <w:abstractNumId w:val="12"/>
  </w:num>
  <w:num w:numId="2">
    <w:abstractNumId w:val="26"/>
  </w:num>
  <w:num w:numId="3">
    <w:abstractNumId w:val="36"/>
  </w:num>
  <w:num w:numId="4">
    <w:abstractNumId w:val="28"/>
  </w:num>
  <w:num w:numId="5">
    <w:abstractNumId w:val="11"/>
  </w:num>
  <w:num w:numId="6">
    <w:abstractNumId w:val="18"/>
  </w:num>
  <w:num w:numId="7">
    <w:abstractNumId w:val="5"/>
  </w:num>
  <w:num w:numId="8">
    <w:abstractNumId w:val="38"/>
  </w:num>
  <w:num w:numId="9">
    <w:abstractNumId w:val="41"/>
  </w:num>
  <w:num w:numId="10">
    <w:abstractNumId w:val="25"/>
  </w:num>
  <w:num w:numId="11">
    <w:abstractNumId w:val="37"/>
  </w:num>
  <w:num w:numId="12">
    <w:abstractNumId w:val="45"/>
  </w:num>
  <w:num w:numId="13">
    <w:abstractNumId w:val="16"/>
  </w:num>
  <w:num w:numId="14">
    <w:abstractNumId w:val="6"/>
  </w:num>
  <w:num w:numId="15">
    <w:abstractNumId w:val="39"/>
  </w:num>
  <w:num w:numId="16">
    <w:abstractNumId w:val="15"/>
  </w:num>
  <w:num w:numId="17">
    <w:abstractNumId w:val="23"/>
  </w:num>
  <w:num w:numId="18">
    <w:abstractNumId w:val="21"/>
  </w:num>
  <w:num w:numId="19">
    <w:abstractNumId w:val="36"/>
  </w:num>
  <w:num w:numId="20">
    <w:abstractNumId w:val="36"/>
  </w:num>
  <w:num w:numId="21">
    <w:abstractNumId w:val="36"/>
  </w:num>
  <w:num w:numId="22">
    <w:abstractNumId w:val="36"/>
  </w:num>
  <w:num w:numId="23">
    <w:abstractNumId w:val="36"/>
  </w:num>
  <w:num w:numId="24">
    <w:abstractNumId w:val="36"/>
  </w:num>
  <w:num w:numId="25">
    <w:abstractNumId w:val="36"/>
  </w:num>
  <w:num w:numId="26">
    <w:abstractNumId w:val="36"/>
  </w:num>
  <w:num w:numId="27">
    <w:abstractNumId w:val="36"/>
  </w:num>
  <w:num w:numId="28">
    <w:abstractNumId w:val="36"/>
  </w:num>
  <w:num w:numId="29">
    <w:abstractNumId w:val="36"/>
  </w:num>
  <w:num w:numId="30">
    <w:abstractNumId w:val="36"/>
  </w:num>
  <w:num w:numId="31">
    <w:abstractNumId w:val="36"/>
  </w:num>
  <w:num w:numId="32">
    <w:abstractNumId w:val="36"/>
  </w:num>
  <w:num w:numId="33">
    <w:abstractNumId w:val="36"/>
  </w:num>
  <w:num w:numId="34">
    <w:abstractNumId w:val="36"/>
  </w:num>
  <w:num w:numId="35">
    <w:abstractNumId w:val="36"/>
  </w:num>
  <w:num w:numId="36">
    <w:abstractNumId w:val="36"/>
  </w:num>
  <w:num w:numId="37">
    <w:abstractNumId w:val="36"/>
  </w:num>
  <w:num w:numId="38">
    <w:abstractNumId w:val="36"/>
  </w:num>
  <w:num w:numId="39">
    <w:abstractNumId w:val="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abstractNumId w:val="31"/>
  </w:num>
  <w:num w:numId="42">
    <w:abstractNumId w:val="26"/>
    <w:lvlOverride w:ilvl="0">
      <w:startOverride w:val="1"/>
    </w:lvlOverride>
  </w:num>
  <w:num w:numId="43">
    <w:abstractNumId w:val="12"/>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abstractNumId w:val="12"/>
  </w:num>
  <w:num w:numId="45">
    <w:abstractNumId w:val="44"/>
  </w:num>
  <w:num w:numId="46">
    <w:abstractNumId w:val="47"/>
  </w:num>
  <w:num w:numId="47">
    <w:abstractNumId w:val="9"/>
  </w:num>
  <w:num w:numId="48">
    <w:abstractNumId w:val="4"/>
  </w:num>
  <w:num w:numId="49">
    <w:abstractNumId w:val="42"/>
  </w:num>
  <w:num w:numId="50">
    <w:abstractNumId w:val="36"/>
  </w:num>
  <w:num w:numId="51">
    <w:abstractNumId w:val="0"/>
  </w:num>
  <w:num w:numId="52">
    <w:abstractNumId w:val="3"/>
  </w:num>
  <w:num w:numId="53">
    <w:abstractNumId w:val="3"/>
  </w:num>
  <w:num w:numId="54">
    <w:abstractNumId w:val="3"/>
  </w:num>
  <w:num w:numId="55">
    <w:abstractNumId w:val="3"/>
  </w:num>
  <w:num w:numId="56">
    <w:abstractNumId w:val="3"/>
  </w:num>
  <w:num w:numId="57">
    <w:abstractNumId w:val="3"/>
  </w:num>
  <w:num w:numId="58">
    <w:abstractNumId w:val="3"/>
  </w:num>
  <w:num w:numId="59">
    <w:abstractNumId w:val="3"/>
  </w:num>
  <w:num w:numId="60">
    <w:abstractNumId w:val="3"/>
  </w:num>
  <w:num w:numId="61">
    <w:abstractNumId w:val="3"/>
  </w:num>
  <w:num w:numId="62">
    <w:abstractNumId w:val="3"/>
  </w:num>
  <w:num w:numId="63">
    <w:abstractNumId w:val="3"/>
  </w:num>
  <w:num w:numId="64">
    <w:abstractNumId w:val="3"/>
    <w:lvlOverride w:ilvl="0">
      <w:startOverride w:val="1"/>
    </w:lvlOverride>
  </w:num>
  <w:num w:numId="65">
    <w:abstractNumId w:val="42"/>
  </w:num>
  <w:num w:numId="66">
    <w:abstractNumId w:val="42"/>
  </w:num>
  <w:num w:numId="67">
    <w:abstractNumId w:val="42"/>
  </w:num>
  <w:num w:numId="68">
    <w:abstractNumId w:val="42"/>
  </w:num>
  <w:num w:numId="69">
    <w:abstractNumId w:val="42"/>
  </w:num>
  <w:num w:numId="70">
    <w:abstractNumId w:val="42"/>
  </w:num>
  <w:num w:numId="71">
    <w:abstractNumId w:val="42"/>
  </w:num>
  <w:num w:numId="72">
    <w:abstractNumId w:val="42"/>
  </w:num>
  <w:num w:numId="73">
    <w:abstractNumId w:val="42"/>
  </w:num>
  <w:num w:numId="74">
    <w:abstractNumId w:val="42"/>
  </w:num>
  <w:num w:numId="75">
    <w:abstractNumId w:val="3"/>
    <w:lvlOverride w:ilvl="0">
      <w:startOverride w:val="1"/>
    </w:lvlOverride>
  </w:num>
  <w:num w:numId="76">
    <w:abstractNumId w:val="42"/>
  </w:num>
  <w:num w:numId="77">
    <w:abstractNumId w:val="36"/>
  </w:num>
  <w:num w:numId="78">
    <w:abstractNumId w:val="36"/>
  </w:num>
  <w:num w:numId="79">
    <w:abstractNumId w:val="36"/>
  </w:num>
  <w:num w:numId="80">
    <w:abstractNumId w:val="36"/>
  </w:num>
  <w:num w:numId="81">
    <w:abstractNumId w:val="36"/>
  </w:num>
  <w:num w:numId="82">
    <w:abstractNumId w:val="36"/>
  </w:num>
  <w:num w:numId="83">
    <w:abstractNumId w:val="36"/>
  </w:num>
  <w:num w:numId="84">
    <w:abstractNumId w:val="36"/>
  </w:num>
  <w:num w:numId="85">
    <w:abstractNumId w:val="36"/>
  </w:num>
  <w:num w:numId="86">
    <w:abstractNumId w:val="36"/>
  </w:num>
  <w:num w:numId="87">
    <w:abstractNumId w:val="36"/>
  </w:num>
  <w:num w:numId="88">
    <w:abstractNumId w:val="36"/>
  </w:num>
  <w:num w:numId="89">
    <w:abstractNumId w:val="36"/>
  </w:num>
  <w:num w:numId="90">
    <w:abstractNumId w:val="36"/>
  </w:num>
  <w:num w:numId="91">
    <w:abstractNumId w:val="36"/>
  </w:num>
  <w:num w:numId="92">
    <w:abstractNumId w:val="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3">
    <w:abstractNumId w:val="36"/>
  </w:num>
  <w:num w:numId="94">
    <w:abstractNumId w:val="36"/>
  </w:num>
  <w:num w:numId="95">
    <w:abstractNumId w:val="36"/>
  </w:num>
  <w:num w:numId="96">
    <w:abstractNumId w:val="36"/>
  </w:num>
  <w:num w:numId="97">
    <w:abstractNumId w:val="5"/>
  </w:num>
  <w:num w:numId="9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0">
    <w:abstractNumId w:val="43"/>
  </w:num>
  <w:num w:numId="101">
    <w:abstractNumId w:val="33"/>
  </w:num>
  <w:num w:numId="102">
    <w:abstractNumId w:val="40"/>
  </w:num>
  <w:num w:numId="103">
    <w:abstractNumId w:val="7"/>
  </w:num>
  <w:num w:numId="104">
    <w:abstractNumId w:val="10"/>
  </w:num>
  <w:num w:numId="105">
    <w:abstractNumId w:val="1"/>
  </w:num>
  <w:num w:numId="106">
    <w:abstractNumId w:val="17"/>
  </w:num>
  <w:num w:numId="107">
    <w:abstractNumId w:val="30"/>
  </w:num>
  <w:num w:numId="108">
    <w:abstractNumId w:val="27"/>
  </w:num>
  <w:num w:numId="109">
    <w:abstractNumId w:val="32"/>
  </w:num>
  <w:num w:numId="110">
    <w:abstractNumId w:val="29"/>
  </w:num>
  <w:num w:numId="111">
    <w:abstractNumId w:val="35"/>
  </w:num>
  <w:num w:numId="112">
    <w:abstractNumId w:val="13"/>
  </w:num>
  <w:num w:numId="113">
    <w:abstractNumId w:val="20"/>
  </w:num>
  <w:num w:numId="114">
    <w:abstractNumId w:val="19"/>
  </w:num>
  <w:num w:numId="115">
    <w:abstractNumId w:val="34"/>
  </w:num>
  <w:num w:numId="116">
    <w:abstractNumId w:val="14"/>
  </w:num>
  <w:num w:numId="117">
    <w:abstractNumId w:val="22"/>
  </w:num>
  <w:num w:numId="118">
    <w:abstractNumId w:val="48"/>
  </w:num>
  <w:num w:numId="119">
    <w:abstractNumId w:val="2"/>
  </w:num>
  <w:num w:numId="120">
    <w:abstractNumId w:val="8"/>
  </w:num>
  <w:num w:numId="121">
    <w:abstractNumId w:val="46"/>
  </w:num>
  <w:num w:numId="122">
    <w:abstractNumId w:val="24"/>
  </w:num>
  <w:numIdMacAtCleanup w:val="1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811A7"/>
    <w:rsid w:val="0000049A"/>
    <w:rsid w:val="000006B8"/>
    <w:rsid w:val="00004372"/>
    <w:rsid w:val="00005BA9"/>
    <w:rsid w:val="00006D30"/>
    <w:rsid w:val="0001030F"/>
    <w:rsid w:val="0001497F"/>
    <w:rsid w:val="0001664A"/>
    <w:rsid w:val="00017A0D"/>
    <w:rsid w:val="000207F5"/>
    <w:rsid w:val="000217BA"/>
    <w:rsid w:val="00021FDE"/>
    <w:rsid w:val="000244F7"/>
    <w:rsid w:val="000252EC"/>
    <w:rsid w:val="00026AB1"/>
    <w:rsid w:val="00026FBF"/>
    <w:rsid w:val="000334F2"/>
    <w:rsid w:val="00034F39"/>
    <w:rsid w:val="000360A0"/>
    <w:rsid w:val="000365DD"/>
    <w:rsid w:val="00041525"/>
    <w:rsid w:val="00045B8A"/>
    <w:rsid w:val="0004795B"/>
    <w:rsid w:val="00052E70"/>
    <w:rsid w:val="000560FE"/>
    <w:rsid w:val="0005783A"/>
    <w:rsid w:val="000600F8"/>
    <w:rsid w:val="00063181"/>
    <w:rsid w:val="000634A8"/>
    <w:rsid w:val="00064405"/>
    <w:rsid w:val="00071B87"/>
    <w:rsid w:val="00073966"/>
    <w:rsid w:val="0008130B"/>
    <w:rsid w:val="000814FF"/>
    <w:rsid w:val="0008169A"/>
    <w:rsid w:val="00081BC4"/>
    <w:rsid w:val="00082B92"/>
    <w:rsid w:val="000837A6"/>
    <w:rsid w:val="0008608A"/>
    <w:rsid w:val="00086A7E"/>
    <w:rsid w:val="000938E7"/>
    <w:rsid w:val="00094F8C"/>
    <w:rsid w:val="0009545E"/>
    <w:rsid w:val="000962A8"/>
    <w:rsid w:val="000A091D"/>
    <w:rsid w:val="000A0BC1"/>
    <w:rsid w:val="000A0DBF"/>
    <w:rsid w:val="000A352A"/>
    <w:rsid w:val="000A59B4"/>
    <w:rsid w:val="000B266B"/>
    <w:rsid w:val="000B6B9E"/>
    <w:rsid w:val="000B6E75"/>
    <w:rsid w:val="000C1BB5"/>
    <w:rsid w:val="000D0DE2"/>
    <w:rsid w:val="000D15CE"/>
    <w:rsid w:val="000D4432"/>
    <w:rsid w:val="000D6817"/>
    <w:rsid w:val="000E1FD5"/>
    <w:rsid w:val="000E2A03"/>
    <w:rsid w:val="000E54E9"/>
    <w:rsid w:val="000E746B"/>
    <w:rsid w:val="000F1536"/>
    <w:rsid w:val="000F3D6C"/>
    <w:rsid w:val="000F3E07"/>
    <w:rsid w:val="000F563D"/>
    <w:rsid w:val="000F5EC4"/>
    <w:rsid w:val="000F7003"/>
    <w:rsid w:val="00103642"/>
    <w:rsid w:val="00103CE3"/>
    <w:rsid w:val="00104AFF"/>
    <w:rsid w:val="00112784"/>
    <w:rsid w:val="00117C28"/>
    <w:rsid w:val="00123675"/>
    <w:rsid w:val="001269B5"/>
    <w:rsid w:val="00126FA6"/>
    <w:rsid w:val="00127B09"/>
    <w:rsid w:val="00131361"/>
    <w:rsid w:val="00132943"/>
    <w:rsid w:val="00133A56"/>
    <w:rsid w:val="00133B2D"/>
    <w:rsid w:val="0014062A"/>
    <w:rsid w:val="00145A8A"/>
    <w:rsid w:val="00145B80"/>
    <w:rsid w:val="00145EA4"/>
    <w:rsid w:val="001520E0"/>
    <w:rsid w:val="00156FBC"/>
    <w:rsid w:val="00157247"/>
    <w:rsid w:val="001607EB"/>
    <w:rsid w:val="00160CBB"/>
    <w:rsid w:val="001637C4"/>
    <w:rsid w:val="00163D30"/>
    <w:rsid w:val="00164FC3"/>
    <w:rsid w:val="00167309"/>
    <w:rsid w:val="00177C54"/>
    <w:rsid w:val="00180E50"/>
    <w:rsid w:val="00193C02"/>
    <w:rsid w:val="00197F2A"/>
    <w:rsid w:val="001A205C"/>
    <w:rsid w:val="001A31C1"/>
    <w:rsid w:val="001A39BF"/>
    <w:rsid w:val="001A4037"/>
    <w:rsid w:val="001B11BF"/>
    <w:rsid w:val="001B23AD"/>
    <w:rsid w:val="001B5840"/>
    <w:rsid w:val="001B5BDD"/>
    <w:rsid w:val="001C19D3"/>
    <w:rsid w:val="001C5443"/>
    <w:rsid w:val="001C69E4"/>
    <w:rsid w:val="001D1D55"/>
    <w:rsid w:val="001F15AC"/>
    <w:rsid w:val="001F4690"/>
    <w:rsid w:val="001F5C40"/>
    <w:rsid w:val="001F6632"/>
    <w:rsid w:val="001F7F44"/>
    <w:rsid w:val="00205008"/>
    <w:rsid w:val="002106E3"/>
    <w:rsid w:val="00211013"/>
    <w:rsid w:val="00211251"/>
    <w:rsid w:val="002120EF"/>
    <w:rsid w:val="002133EB"/>
    <w:rsid w:val="00214F6F"/>
    <w:rsid w:val="0022010F"/>
    <w:rsid w:val="002201AE"/>
    <w:rsid w:val="00220B6F"/>
    <w:rsid w:val="00223E09"/>
    <w:rsid w:val="00224842"/>
    <w:rsid w:val="00227C5A"/>
    <w:rsid w:val="00231945"/>
    <w:rsid w:val="0023379A"/>
    <w:rsid w:val="00234C92"/>
    <w:rsid w:val="0023683F"/>
    <w:rsid w:val="00241118"/>
    <w:rsid w:val="002417B5"/>
    <w:rsid w:val="00242E5E"/>
    <w:rsid w:val="00250EDE"/>
    <w:rsid w:val="00252583"/>
    <w:rsid w:val="0025402F"/>
    <w:rsid w:val="00257BFC"/>
    <w:rsid w:val="0026010A"/>
    <w:rsid w:val="0026016D"/>
    <w:rsid w:val="0027564E"/>
    <w:rsid w:val="002803B4"/>
    <w:rsid w:val="002853B5"/>
    <w:rsid w:val="00286E83"/>
    <w:rsid w:val="00290112"/>
    <w:rsid w:val="00290A84"/>
    <w:rsid w:val="00290BC6"/>
    <w:rsid w:val="002916AF"/>
    <w:rsid w:val="002917D8"/>
    <w:rsid w:val="002A4788"/>
    <w:rsid w:val="002A753B"/>
    <w:rsid w:val="002A7774"/>
    <w:rsid w:val="002B18D1"/>
    <w:rsid w:val="002B3279"/>
    <w:rsid w:val="002C1D6A"/>
    <w:rsid w:val="002C334D"/>
    <w:rsid w:val="002C45CC"/>
    <w:rsid w:val="002C4BB1"/>
    <w:rsid w:val="002C5FF8"/>
    <w:rsid w:val="002C72F9"/>
    <w:rsid w:val="002C7E8C"/>
    <w:rsid w:val="002D05AC"/>
    <w:rsid w:val="002D4070"/>
    <w:rsid w:val="002D71AA"/>
    <w:rsid w:val="002E1496"/>
    <w:rsid w:val="002E5EFC"/>
    <w:rsid w:val="002E7F32"/>
    <w:rsid w:val="002F2B31"/>
    <w:rsid w:val="002F367B"/>
    <w:rsid w:val="002F6452"/>
    <w:rsid w:val="002F7105"/>
    <w:rsid w:val="00302D69"/>
    <w:rsid w:val="00312784"/>
    <w:rsid w:val="003170A6"/>
    <w:rsid w:val="003214DC"/>
    <w:rsid w:val="00325802"/>
    <w:rsid w:val="00327A62"/>
    <w:rsid w:val="00327C18"/>
    <w:rsid w:val="00330900"/>
    <w:rsid w:val="00330E74"/>
    <w:rsid w:val="003322DA"/>
    <w:rsid w:val="003362A4"/>
    <w:rsid w:val="0034375A"/>
    <w:rsid w:val="00350116"/>
    <w:rsid w:val="003505AD"/>
    <w:rsid w:val="00352806"/>
    <w:rsid w:val="003601EC"/>
    <w:rsid w:val="0036043C"/>
    <w:rsid w:val="00362D40"/>
    <w:rsid w:val="0036449E"/>
    <w:rsid w:val="003648E4"/>
    <w:rsid w:val="003672CA"/>
    <w:rsid w:val="00371C90"/>
    <w:rsid w:val="00371DD7"/>
    <w:rsid w:val="00373CC0"/>
    <w:rsid w:val="00376151"/>
    <w:rsid w:val="0037616B"/>
    <w:rsid w:val="003809E0"/>
    <w:rsid w:val="003849CD"/>
    <w:rsid w:val="00387F43"/>
    <w:rsid w:val="003903EC"/>
    <w:rsid w:val="00391953"/>
    <w:rsid w:val="003939B1"/>
    <w:rsid w:val="00396CEC"/>
    <w:rsid w:val="003A2E2D"/>
    <w:rsid w:val="003B2CFE"/>
    <w:rsid w:val="003B4CBD"/>
    <w:rsid w:val="003B4F21"/>
    <w:rsid w:val="003C1EFC"/>
    <w:rsid w:val="003C6455"/>
    <w:rsid w:val="003C7B3A"/>
    <w:rsid w:val="003D005F"/>
    <w:rsid w:val="003D236C"/>
    <w:rsid w:val="003D3173"/>
    <w:rsid w:val="003E0CA9"/>
    <w:rsid w:val="003E2BD2"/>
    <w:rsid w:val="003E3320"/>
    <w:rsid w:val="003E3F84"/>
    <w:rsid w:val="003E4433"/>
    <w:rsid w:val="003E597D"/>
    <w:rsid w:val="003E7B5A"/>
    <w:rsid w:val="003E7E81"/>
    <w:rsid w:val="003F5614"/>
    <w:rsid w:val="003F6DE2"/>
    <w:rsid w:val="00402A80"/>
    <w:rsid w:val="00405ADD"/>
    <w:rsid w:val="00406186"/>
    <w:rsid w:val="00417896"/>
    <w:rsid w:val="00426CCC"/>
    <w:rsid w:val="004274ED"/>
    <w:rsid w:val="00433245"/>
    <w:rsid w:val="00436FDD"/>
    <w:rsid w:val="004401E5"/>
    <w:rsid w:val="0044066D"/>
    <w:rsid w:val="00443919"/>
    <w:rsid w:val="004439D6"/>
    <w:rsid w:val="00444F00"/>
    <w:rsid w:val="00447787"/>
    <w:rsid w:val="00451DA8"/>
    <w:rsid w:val="00451F60"/>
    <w:rsid w:val="00453B0D"/>
    <w:rsid w:val="00455378"/>
    <w:rsid w:val="00457CA6"/>
    <w:rsid w:val="00461220"/>
    <w:rsid w:val="0046401E"/>
    <w:rsid w:val="004643DF"/>
    <w:rsid w:val="00467F7E"/>
    <w:rsid w:val="0047156B"/>
    <w:rsid w:val="00471AD2"/>
    <w:rsid w:val="00475A68"/>
    <w:rsid w:val="0048127D"/>
    <w:rsid w:val="00481FF2"/>
    <w:rsid w:val="00483BFE"/>
    <w:rsid w:val="00485959"/>
    <w:rsid w:val="00492342"/>
    <w:rsid w:val="00492E76"/>
    <w:rsid w:val="00496C52"/>
    <w:rsid w:val="00497650"/>
    <w:rsid w:val="004A0C63"/>
    <w:rsid w:val="004A48A9"/>
    <w:rsid w:val="004B35C6"/>
    <w:rsid w:val="004B4276"/>
    <w:rsid w:val="004B490F"/>
    <w:rsid w:val="004B7960"/>
    <w:rsid w:val="004C76AA"/>
    <w:rsid w:val="004C7AAE"/>
    <w:rsid w:val="004D0082"/>
    <w:rsid w:val="004D2BB3"/>
    <w:rsid w:val="004D3F0E"/>
    <w:rsid w:val="004D455A"/>
    <w:rsid w:val="004D7782"/>
    <w:rsid w:val="004E1625"/>
    <w:rsid w:val="004E2629"/>
    <w:rsid w:val="004E5A12"/>
    <w:rsid w:val="004E6BAA"/>
    <w:rsid w:val="004E6E32"/>
    <w:rsid w:val="004F0EFA"/>
    <w:rsid w:val="004F2F0E"/>
    <w:rsid w:val="004F4591"/>
    <w:rsid w:val="004F69D3"/>
    <w:rsid w:val="004F75F8"/>
    <w:rsid w:val="00507D6F"/>
    <w:rsid w:val="00510D6F"/>
    <w:rsid w:val="0051450B"/>
    <w:rsid w:val="00520FB7"/>
    <w:rsid w:val="0052453B"/>
    <w:rsid w:val="00527C2A"/>
    <w:rsid w:val="00530CC1"/>
    <w:rsid w:val="00531C7F"/>
    <w:rsid w:val="00532E90"/>
    <w:rsid w:val="00536679"/>
    <w:rsid w:val="00536848"/>
    <w:rsid w:val="005455C7"/>
    <w:rsid w:val="0055233F"/>
    <w:rsid w:val="0055307C"/>
    <w:rsid w:val="00553FC8"/>
    <w:rsid w:val="00554388"/>
    <w:rsid w:val="0055543C"/>
    <w:rsid w:val="0055736E"/>
    <w:rsid w:val="005575B3"/>
    <w:rsid w:val="005578DE"/>
    <w:rsid w:val="0056089A"/>
    <w:rsid w:val="00561383"/>
    <w:rsid w:val="005614A2"/>
    <w:rsid w:val="00565A6E"/>
    <w:rsid w:val="0056695E"/>
    <w:rsid w:val="00567908"/>
    <w:rsid w:val="005726DD"/>
    <w:rsid w:val="00576AB1"/>
    <w:rsid w:val="00577B43"/>
    <w:rsid w:val="005800C5"/>
    <w:rsid w:val="00585635"/>
    <w:rsid w:val="005858EF"/>
    <w:rsid w:val="00585E75"/>
    <w:rsid w:val="00586A96"/>
    <w:rsid w:val="005902F5"/>
    <w:rsid w:val="005904F3"/>
    <w:rsid w:val="005916F7"/>
    <w:rsid w:val="0059377D"/>
    <w:rsid w:val="00595D9E"/>
    <w:rsid w:val="00596190"/>
    <w:rsid w:val="005A0309"/>
    <w:rsid w:val="005A4F0E"/>
    <w:rsid w:val="005B0149"/>
    <w:rsid w:val="005B2A33"/>
    <w:rsid w:val="005C103A"/>
    <w:rsid w:val="005C1A0C"/>
    <w:rsid w:val="005C451E"/>
    <w:rsid w:val="005C4CF0"/>
    <w:rsid w:val="005C56CA"/>
    <w:rsid w:val="005C7505"/>
    <w:rsid w:val="005D11D5"/>
    <w:rsid w:val="005D4FA5"/>
    <w:rsid w:val="005D69BC"/>
    <w:rsid w:val="005D7B80"/>
    <w:rsid w:val="005E1195"/>
    <w:rsid w:val="005E47DB"/>
    <w:rsid w:val="005E5819"/>
    <w:rsid w:val="005E6082"/>
    <w:rsid w:val="005E7B36"/>
    <w:rsid w:val="005F33FE"/>
    <w:rsid w:val="005F6199"/>
    <w:rsid w:val="005F69E4"/>
    <w:rsid w:val="00604378"/>
    <w:rsid w:val="00607F98"/>
    <w:rsid w:val="00611D5E"/>
    <w:rsid w:val="0061472F"/>
    <w:rsid w:val="00616AD8"/>
    <w:rsid w:val="0064116B"/>
    <w:rsid w:val="0064692F"/>
    <w:rsid w:val="00647956"/>
    <w:rsid w:val="006503AF"/>
    <w:rsid w:val="00650B9F"/>
    <w:rsid w:val="006512D4"/>
    <w:rsid w:val="00652049"/>
    <w:rsid w:val="006523D7"/>
    <w:rsid w:val="006531BD"/>
    <w:rsid w:val="0065363A"/>
    <w:rsid w:val="00653D86"/>
    <w:rsid w:val="006544F8"/>
    <w:rsid w:val="00654615"/>
    <w:rsid w:val="00654ECD"/>
    <w:rsid w:val="00660162"/>
    <w:rsid w:val="00663E0B"/>
    <w:rsid w:val="00664A38"/>
    <w:rsid w:val="006660B4"/>
    <w:rsid w:val="006665F8"/>
    <w:rsid w:val="0066671F"/>
    <w:rsid w:val="00666A5B"/>
    <w:rsid w:val="00667277"/>
    <w:rsid w:val="00670B61"/>
    <w:rsid w:val="00670BDD"/>
    <w:rsid w:val="00682373"/>
    <w:rsid w:val="0068583D"/>
    <w:rsid w:val="00687F15"/>
    <w:rsid w:val="00694AAF"/>
    <w:rsid w:val="006958E6"/>
    <w:rsid w:val="006A2132"/>
    <w:rsid w:val="006A67D8"/>
    <w:rsid w:val="006B0057"/>
    <w:rsid w:val="006B12C9"/>
    <w:rsid w:val="006B13FB"/>
    <w:rsid w:val="006B29ED"/>
    <w:rsid w:val="006B2B2A"/>
    <w:rsid w:val="006B3723"/>
    <w:rsid w:val="006B4175"/>
    <w:rsid w:val="006B486D"/>
    <w:rsid w:val="006C0BAB"/>
    <w:rsid w:val="006C0DB1"/>
    <w:rsid w:val="006C3759"/>
    <w:rsid w:val="006C4EEE"/>
    <w:rsid w:val="006C7926"/>
    <w:rsid w:val="006C7E95"/>
    <w:rsid w:val="006D1382"/>
    <w:rsid w:val="006D1604"/>
    <w:rsid w:val="006D160F"/>
    <w:rsid w:val="006D3513"/>
    <w:rsid w:val="006D7BC6"/>
    <w:rsid w:val="006E1DB5"/>
    <w:rsid w:val="006E2544"/>
    <w:rsid w:val="006E350B"/>
    <w:rsid w:val="006E6D22"/>
    <w:rsid w:val="006F01F8"/>
    <w:rsid w:val="006F65BC"/>
    <w:rsid w:val="00701E5B"/>
    <w:rsid w:val="007033C2"/>
    <w:rsid w:val="007035BC"/>
    <w:rsid w:val="0070680E"/>
    <w:rsid w:val="00712E97"/>
    <w:rsid w:val="00713091"/>
    <w:rsid w:val="007157A0"/>
    <w:rsid w:val="00717CF9"/>
    <w:rsid w:val="0072327D"/>
    <w:rsid w:val="007273A3"/>
    <w:rsid w:val="007300BA"/>
    <w:rsid w:val="00731047"/>
    <w:rsid w:val="007311F2"/>
    <w:rsid w:val="00736A8B"/>
    <w:rsid w:val="00736B46"/>
    <w:rsid w:val="00736EB2"/>
    <w:rsid w:val="0074069E"/>
    <w:rsid w:val="007422C5"/>
    <w:rsid w:val="00744E60"/>
    <w:rsid w:val="00750C80"/>
    <w:rsid w:val="00750F23"/>
    <w:rsid w:val="0075139D"/>
    <w:rsid w:val="00753B43"/>
    <w:rsid w:val="00754E96"/>
    <w:rsid w:val="00755A19"/>
    <w:rsid w:val="0075650B"/>
    <w:rsid w:val="00765838"/>
    <w:rsid w:val="00771435"/>
    <w:rsid w:val="00771EF4"/>
    <w:rsid w:val="00772733"/>
    <w:rsid w:val="0077695D"/>
    <w:rsid w:val="00777562"/>
    <w:rsid w:val="00783AE8"/>
    <w:rsid w:val="00785B0A"/>
    <w:rsid w:val="00791969"/>
    <w:rsid w:val="0079275D"/>
    <w:rsid w:val="00793342"/>
    <w:rsid w:val="00793674"/>
    <w:rsid w:val="00795115"/>
    <w:rsid w:val="007A3DEB"/>
    <w:rsid w:val="007A5AD5"/>
    <w:rsid w:val="007B35BD"/>
    <w:rsid w:val="007B4D41"/>
    <w:rsid w:val="007B74C2"/>
    <w:rsid w:val="007C31B4"/>
    <w:rsid w:val="007C45E7"/>
    <w:rsid w:val="007C46D7"/>
    <w:rsid w:val="007D1BA6"/>
    <w:rsid w:val="007D2136"/>
    <w:rsid w:val="007D38A9"/>
    <w:rsid w:val="007D4E81"/>
    <w:rsid w:val="007D58FA"/>
    <w:rsid w:val="007D638E"/>
    <w:rsid w:val="007E060D"/>
    <w:rsid w:val="007E140F"/>
    <w:rsid w:val="007E1CA7"/>
    <w:rsid w:val="007E33F6"/>
    <w:rsid w:val="007F10D2"/>
    <w:rsid w:val="007F141C"/>
    <w:rsid w:val="007F46EA"/>
    <w:rsid w:val="007F62BE"/>
    <w:rsid w:val="0080256C"/>
    <w:rsid w:val="00804536"/>
    <w:rsid w:val="00804E8F"/>
    <w:rsid w:val="008063BD"/>
    <w:rsid w:val="00810613"/>
    <w:rsid w:val="00810946"/>
    <w:rsid w:val="008131A2"/>
    <w:rsid w:val="00813392"/>
    <w:rsid w:val="00813A7A"/>
    <w:rsid w:val="00820F50"/>
    <w:rsid w:val="00821CB3"/>
    <w:rsid w:val="00830EA6"/>
    <w:rsid w:val="00831F96"/>
    <w:rsid w:val="00833EDB"/>
    <w:rsid w:val="008343CB"/>
    <w:rsid w:val="00836EB7"/>
    <w:rsid w:val="00840653"/>
    <w:rsid w:val="00840F94"/>
    <w:rsid w:val="00841F87"/>
    <w:rsid w:val="00846949"/>
    <w:rsid w:val="00850290"/>
    <w:rsid w:val="00856E32"/>
    <w:rsid w:val="00857292"/>
    <w:rsid w:val="008572E5"/>
    <w:rsid w:val="00861622"/>
    <w:rsid w:val="0086165D"/>
    <w:rsid w:val="00861CF6"/>
    <w:rsid w:val="00863894"/>
    <w:rsid w:val="00863F8F"/>
    <w:rsid w:val="008644B6"/>
    <w:rsid w:val="008657B7"/>
    <w:rsid w:val="00865DC1"/>
    <w:rsid w:val="00871DA1"/>
    <w:rsid w:val="00882CDD"/>
    <w:rsid w:val="00887680"/>
    <w:rsid w:val="008911B1"/>
    <w:rsid w:val="00891926"/>
    <w:rsid w:val="008922A4"/>
    <w:rsid w:val="008944E3"/>
    <w:rsid w:val="008947DC"/>
    <w:rsid w:val="00895E3F"/>
    <w:rsid w:val="0089661C"/>
    <w:rsid w:val="00897CDD"/>
    <w:rsid w:val="008A33B6"/>
    <w:rsid w:val="008A7632"/>
    <w:rsid w:val="008A7C52"/>
    <w:rsid w:val="008B184F"/>
    <w:rsid w:val="008B4571"/>
    <w:rsid w:val="008B4DC6"/>
    <w:rsid w:val="008C401F"/>
    <w:rsid w:val="008D0140"/>
    <w:rsid w:val="008D10B2"/>
    <w:rsid w:val="008D4AFB"/>
    <w:rsid w:val="008D590C"/>
    <w:rsid w:val="008D6EE4"/>
    <w:rsid w:val="008E4803"/>
    <w:rsid w:val="008E50BF"/>
    <w:rsid w:val="008E5D7D"/>
    <w:rsid w:val="008F0C2E"/>
    <w:rsid w:val="008F2D41"/>
    <w:rsid w:val="008F30C8"/>
    <w:rsid w:val="008F66CE"/>
    <w:rsid w:val="00900E28"/>
    <w:rsid w:val="009022BA"/>
    <w:rsid w:val="00903B36"/>
    <w:rsid w:val="00905A76"/>
    <w:rsid w:val="00910A14"/>
    <w:rsid w:val="00911408"/>
    <w:rsid w:val="00914361"/>
    <w:rsid w:val="00914504"/>
    <w:rsid w:val="00914DD5"/>
    <w:rsid w:val="00920D25"/>
    <w:rsid w:val="00922159"/>
    <w:rsid w:val="00922D89"/>
    <w:rsid w:val="0092592D"/>
    <w:rsid w:val="00925F7B"/>
    <w:rsid w:val="009260A5"/>
    <w:rsid w:val="009262A3"/>
    <w:rsid w:val="00933FA9"/>
    <w:rsid w:val="00937266"/>
    <w:rsid w:val="00937B84"/>
    <w:rsid w:val="00940A2D"/>
    <w:rsid w:val="00942883"/>
    <w:rsid w:val="0094357A"/>
    <w:rsid w:val="00945034"/>
    <w:rsid w:val="009457C9"/>
    <w:rsid w:val="00951EF9"/>
    <w:rsid w:val="00956474"/>
    <w:rsid w:val="00957C27"/>
    <w:rsid w:val="00967B0C"/>
    <w:rsid w:val="00973713"/>
    <w:rsid w:val="00975646"/>
    <w:rsid w:val="0097616F"/>
    <w:rsid w:val="00976989"/>
    <w:rsid w:val="009774D7"/>
    <w:rsid w:val="00977E1B"/>
    <w:rsid w:val="0098748B"/>
    <w:rsid w:val="00990438"/>
    <w:rsid w:val="009937C1"/>
    <w:rsid w:val="00995DE3"/>
    <w:rsid w:val="009A0204"/>
    <w:rsid w:val="009A1C83"/>
    <w:rsid w:val="009A412E"/>
    <w:rsid w:val="009A4EAB"/>
    <w:rsid w:val="009A5CD7"/>
    <w:rsid w:val="009A6562"/>
    <w:rsid w:val="009B11B0"/>
    <w:rsid w:val="009B25C1"/>
    <w:rsid w:val="009B2971"/>
    <w:rsid w:val="009B4D46"/>
    <w:rsid w:val="009C1CF4"/>
    <w:rsid w:val="009D197E"/>
    <w:rsid w:val="009D3019"/>
    <w:rsid w:val="009D6D3C"/>
    <w:rsid w:val="009D7A5E"/>
    <w:rsid w:val="009E3E81"/>
    <w:rsid w:val="009E612A"/>
    <w:rsid w:val="009E6B9A"/>
    <w:rsid w:val="009F3092"/>
    <w:rsid w:val="009F7111"/>
    <w:rsid w:val="00A00095"/>
    <w:rsid w:val="00A00F84"/>
    <w:rsid w:val="00A01033"/>
    <w:rsid w:val="00A07A1E"/>
    <w:rsid w:val="00A113FE"/>
    <w:rsid w:val="00A12881"/>
    <w:rsid w:val="00A131AE"/>
    <w:rsid w:val="00A20AA2"/>
    <w:rsid w:val="00A244B2"/>
    <w:rsid w:val="00A31992"/>
    <w:rsid w:val="00A37F45"/>
    <w:rsid w:val="00A40009"/>
    <w:rsid w:val="00A418AF"/>
    <w:rsid w:val="00A450B7"/>
    <w:rsid w:val="00A45454"/>
    <w:rsid w:val="00A46489"/>
    <w:rsid w:val="00A47FF0"/>
    <w:rsid w:val="00A51FF4"/>
    <w:rsid w:val="00A570F0"/>
    <w:rsid w:val="00A5715D"/>
    <w:rsid w:val="00A623A3"/>
    <w:rsid w:val="00A64BD6"/>
    <w:rsid w:val="00A660F0"/>
    <w:rsid w:val="00A66789"/>
    <w:rsid w:val="00A676A8"/>
    <w:rsid w:val="00A72166"/>
    <w:rsid w:val="00A73DBC"/>
    <w:rsid w:val="00A77200"/>
    <w:rsid w:val="00A77352"/>
    <w:rsid w:val="00A80377"/>
    <w:rsid w:val="00A83AC3"/>
    <w:rsid w:val="00A9028F"/>
    <w:rsid w:val="00A94155"/>
    <w:rsid w:val="00A94175"/>
    <w:rsid w:val="00A94E95"/>
    <w:rsid w:val="00A9563C"/>
    <w:rsid w:val="00A95AF7"/>
    <w:rsid w:val="00AA0181"/>
    <w:rsid w:val="00AA0959"/>
    <w:rsid w:val="00AA0DFE"/>
    <w:rsid w:val="00AA0EDC"/>
    <w:rsid w:val="00AA616C"/>
    <w:rsid w:val="00AB0CCC"/>
    <w:rsid w:val="00AB1E33"/>
    <w:rsid w:val="00AB49F4"/>
    <w:rsid w:val="00AB73F8"/>
    <w:rsid w:val="00AC1B78"/>
    <w:rsid w:val="00AC4708"/>
    <w:rsid w:val="00AC5D01"/>
    <w:rsid w:val="00AD2F0B"/>
    <w:rsid w:val="00AD4356"/>
    <w:rsid w:val="00AD5C11"/>
    <w:rsid w:val="00AD7C3F"/>
    <w:rsid w:val="00AE033E"/>
    <w:rsid w:val="00AE044F"/>
    <w:rsid w:val="00AE55F9"/>
    <w:rsid w:val="00AE6C00"/>
    <w:rsid w:val="00B14380"/>
    <w:rsid w:val="00B15E12"/>
    <w:rsid w:val="00B1704F"/>
    <w:rsid w:val="00B21BAA"/>
    <w:rsid w:val="00B22E15"/>
    <w:rsid w:val="00B22F5B"/>
    <w:rsid w:val="00B309A1"/>
    <w:rsid w:val="00B32056"/>
    <w:rsid w:val="00B33A47"/>
    <w:rsid w:val="00B34470"/>
    <w:rsid w:val="00B45C60"/>
    <w:rsid w:val="00B45F5D"/>
    <w:rsid w:val="00B47CF1"/>
    <w:rsid w:val="00B51009"/>
    <w:rsid w:val="00B516A2"/>
    <w:rsid w:val="00B51D92"/>
    <w:rsid w:val="00B53244"/>
    <w:rsid w:val="00B539A7"/>
    <w:rsid w:val="00B548F1"/>
    <w:rsid w:val="00B56E5F"/>
    <w:rsid w:val="00B60D3C"/>
    <w:rsid w:val="00B613C0"/>
    <w:rsid w:val="00B61DDF"/>
    <w:rsid w:val="00B62799"/>
    <w:rsid w:val="00B63B27"/>
    <w:rsid w:val="00B664ED"/>
    <w:rsid w:val="00B672C9"/>
    <w:rsid w:val="00B73D73"/>
    <w:rsid w:val="00B752AD"/>
    <w:rsid w:val="00B77533"/>
    <w:rsid w:val="00B778E8"/>
    <w:rsid w:val="00B77BFC"/>
    <w:rsid w:val="00B77CE0"/>
    <w:rsid w:val="00B81987"/>
    <w:rsid w:val="00B871B8"/>
    <w:rsid w:val="00B87B9B"/>
    <w:rsid w:val="00B91265"/>
    <w:rsid w:val="00B921E2"/>
    <w:rsid w:val="00B92509"/>
    <w:rsid w:val="00B95061"/>
    <w:rsid w:val="00B97E90"/>
    <w:rsid w:val="00BA0A7A"/>
    <w:rsid w:val="00BA1EF2"/>
    <w:rsid w:val="00BA3AE7"/>
    <w:rsid w:val="00BA7A7E"/>
    <w:rsid w:val="00BB2B13"/>
    <w:rsid w:val="00BB5B93"/>
    <w:rsid w:val="00BC2B5E"/>
    <w:rsid w:val="00BC4110"/>
    <w:rsid w:val="00BD21CA"/>
    <w:rsid w:val="00BD6274"/>
    <w:rsid w:val="00BD6BE3"/>
    <w:rsid w:val="00BE305D"/>
    <w:rsid w:val="00BE7EC1"/>
    <w:rsid w:val="00BF1D41"/>
    <w:rsid w:val="00BF5276"/>
    <w:rsid w:val="00C0024F"/>
    <w:rsid w:val="00C07F63"/>
    <w:rsid w:val="00C12433"/>
    <w:rsid w:val="00C12B7C"/>
    <w:rsid w:val="00C1527F"/>
    <w:rsid w:val="00C16D4D"/>
    <w:rsid w:val="00C201AF"/>
    <w:rsid w:val="00C22E2A"/>
    <w:rsid w:val="00C349B3"/>
    <w:rsid w:val="00C42324"/>
    <w:rsid w:val="00C43031"/>
    <w:rsid w:val="00C46AC8"/>
    <w:rsid w:val="00C47229"/>
    <w:rsid w:val="00C50259"/>
    <w:rsid w:val="00C54B93"/>
    <w:rsid w:val="00C55F3B"/>
    <w:rsid w:val="00C600E3"/>
    <w:rsid w:val="00C607FE"/>
    <w:rsid w:val="00C6339A"/>
    <w:rsid w:val="00C6365A"/>
    <w:rsid w:val="00C63EF2"/>
    <w:rsid w:val="00C76118"/>
    <w:rsid w:val="00C80425"/>
    <w:rsid w:val="00C87D69"/>
    <w:rsid w:val="00C91D61"/>
    <w:rsid w:val="00C9243F"/>
    <w:rsid w:val="00C92BBB"/>
    <w:rsid w:val="00C9483A"/>
    <w:rsid w:val="00CA5318"/>
    <w:rsid w:val="00CA6D6D"/>
    <w:rsid w:val="00CB7FDD"/>
    <w:rsid w:val="00CC06F7"/>
    <w:rsid w:val="00CC3940"/>
    <w:rsid w:val="00CC5F35"/>
    <w:rsid w:val="00CC7C36"/>
    <w:rsid w:val="00CD6BB1"/>
    <w:rsid w:val="00CE1712"/>
    <w:rsid w:val="00CE3659"/>
    <w:rsid w:val="00CF215D"/>
    <w:rsid w:val="00CF27B9"/>
    <w:rsid w:val="00CF2A3A"/>
    <w:rsid w:val="00CF752A"/>
    <w:rsid w:val="00CF7CD0"/>
    <w:rsid w:val="00D018D8"/>
    <w:rsid w:val="00D028B5"/>
    <w:rsid w:val="00D03A54"/>
    <w:rsid w:val="00D03CDD"/>
    <w:rsid w:val="00D05D36"/>
    <w:rsid w:val="00D07CB0"/>
    <w:rsid w:val="00D2029F"/>
    <w:rsid w:val="00D24363"/>
    <w:rsid w:val="00D3503C"/>
    <w:rsid w:val="00D35941"/>
    <w:rsid w:val="00D3745C"/>
    <w:rsid w:val="00D37F55"/>
    <w:rsid w:val="00D42FC3"/>
    <w:rsid w:val="00D50296"/>
    <w:rsid w:val="00D52FAE"/>
    <w:rsid w:val="00D568F5"/>
    <w:rsid w:val="00D56D84"/>
    <w:rsid w:val="00D60BD4"/>
    <w:rsid w:val="00D63040"/>
    <w:rsid w:val="00D6699B"/>
    <w:rsid w:val="00D674D4"/>
    <w:rsid w:val="00D73D98"/>
    <w:rsid w:val="00D7480C"/>
    <w:rsid w:val="00D80C93"/>
    <w:rsid w:val="00D815CD"/>
    <w:rsid w:val="00D83B4C"/>
    <w:rsid w:val="00D85B5A"/>
    <w:rsid w:val="00D939D3"/>
    <w:rsid w:val="00D9512F"/>
    <w:rsid w:val="00D96D2A"/>
    <w:rsid w:val="00DA1B39"/>
    <w:rsid w:val="00DA2980"/>
    <w:rsid w:val="00DA475C"/>
    <w:rsid w:val="00DB0137"/>
    <w:rsid w:val="00DB107A"/>
    <w:rsid w:val="00DB1D57"/>
    <w:rsid w:val="00DB3DC1"/>
    <w:rsid w:val="00DB48C1"/>
    <w:rsid w:val="00DB696D"/>
    <w:rsid w:val="00DC1618"/>
    <w:rsid w:val="00DC7C34"/>
    <w:rsid w:val="00DD34B4"/>
    <w:rsid w:val="00DD5147"/>
    <w:rsid w:val="00DD5700"/>
    <w:rsid w:val="00DE0630"/>
    <w:rsid w:val="00DE4162"/>
    <w:rsid w:val="00DE4613"/>
    <w:rsid w:val="00DE4D8B"/>
    <w:rsid w:val="00DE6929"/>
    <w:rsid w:val="00DF14DE"/>
    <w:rsid w:val="00DF333B"/>
    <w:rsid w:val="00DF3967"/>
    <w:rsid w:val="00DF6A8B"/>
    <w:rsid w:val="00DF6B75"/>
    <w:rsid w:val="00DF6DC5"/>
    <w:rsid w:val="00E02015"/>
    <w:rsid w:val="00E04B64"/>
    <w:rsid w:val="00E05BEE"/>
    <w:rsid w:val="00E06BE6"/>
    <w:rsid w:val="00E0706C"/>
    <w:rsid w:val="00E0776F"/>
    <w:rsid w:val="00E15687"/>
    <w:rsid w:val="00E15D3F"/>
    <w:rsid w:val="00E22D17"/>
    <w:rsid w:val="00E236AD"/>
    <w:rsid w:val="00E2480D"/>
    <w:rsid w:val="00E24E43"/>
    <w:rsid w:val="00E24F50"/>
    <w:rsid w:val="00E27D34"/>
    <w:rsid w:val="00E30283"/>
    <w:rsid w:val="00E32316"/>
    <w:rsid w:val="00E37C29"/>
    <w:rsid w:val="00E41B2B"/>
    <w:rsid w:val="00E46F9B"/>
    <w:rsid w:val="00E51899"/>
    <w:rsid w:val="00E531BE"/>
    <w:rsid w:val="00E53E05"/>
    <w:rsid w:val="00E55F28"/>
    <w:rsid w:val="00E60C91"/>
    <w:rsid w:val="00E612A9"/>
    <w:rsid w:val="00E61923"/>
    <w:rsid w:val="00E61A20"/>
    <w:rsid w:val="00E62709"/>
    <w:rsid w:val="00E628B4"/>
    <w:rsid w:val="00E659D9"/>
    <w:rsid w:val="00E67A70"/>
    <w:rsid w:val="00E710B4"/>
    <w:rsid w:val="00E734E9"/>
    <w:rsid w:val="00E83A29"/>
    <w:rsid w:val="00E844AA"/>
    <w:rsid w:val="00E86E4D"/>
    <w:rsid w:val="00E91103"/>
    <w:rsid w:val="00E92776"/>
    <w:rsid w:val="00E92E58"/>
    <w:rsid w:val="00E94DC7"/>
    <w:rsid w:val="00E96665"/>
    <w:rsid w:val="00E96D53"/>
    <w:rsid w:val="00E97CE9"/>
    <w:rsid w:val="00EA183C"/>
    <w:rsid w:val="00EA20E0"/>
    <w:rsid w:val="00EA213C"/>
    <w:rsid w:val="00EA40B7"/>
    <w:rsid w:val="00EA46F5"/>
    <w:rsid w:val="00EA49C1"/>
    <w:rsid w:val="00EB22DE"/>
    <w:rsid w:val="00EB4645"/>
    <w:rsid w:val="00EB6CE1"/>
    <w:rsid w:val="00EC1985"/>
    <w:rsid w:val="00EC2DA0"/>
    <w:rsid w:val="00EC2ED3"/>
    <w:rsid w:val="00EC41B1"/>
    <w:rsid w:val="00EE02C1"/>
    <w:rsid w:val="00EE0304"/>
    <w:rsid w:val="00EE0C2B"/>
    <w:rsid w:val="00EE1A48"/>
    <w:rsid w:val="00EE4174"/>
    <w:rsid w:val="00EE4664"/>
    <w:rsid w:val="00EE5ED6"/>
    <w:rsid w:val="00EE7FA6"/>
    <w:rsid w:val="00EF1E94"/>
    <w:rsid w:val="00EF2053"/>
    <w:rsid w:val="00EF3EFE"/>
    <w:rsid w:val="00EF427E"/>
    <w:rsid w:val="00EF4330"/>
    <w:rsid w:val="00EF6AD9"/>
    <w:rsid w:val="00F0320B"/>
    <w:rsid w:val="00F0568F"/>
    <w:rsid w:val="00F06738"/>
    <w:rsid w:val="00F06C84"/>
    <w:rsid w:val="00F0761B"/>
    <w:rsid w:val="00F1054B"/>
    <w:rsid w:val="00F11A63"/>
    <w:rsid w:val="00F11CA5"/>
    <w:rsid w:val="00F122C5"/>
    <w:rsid w:val="00F133D2"/>
    <w:rsid w:val="00F14B05"/>
    <w:rsid w:val="00F16FFA"/>
    <w:rsid w:val="00F22290"/>
    <w:rsid w:val="00F23CE3"/>
    <w:rsid w:val="00F23ECC"/>
    <w:rsid w:val="00F23EFA"/>
    <w:rsid w:val="00F25607"/>
    <w:rsid w:val="00F31D41"/>
    <w:rsid w:val="00F336CB"/>
    <w:rsid w:val="00F33CB3"/>
    <w:rsid w:val="00F34CB9"/>
    <w:rsid w:val="00F35498"/>
    <w:rsid w:val="00F35D42"/>
    <w:rsid w:val="00F40B2A"/>
    <w:rsid w:val="00F42D5C"/>
    <w:rsid w:val="00F46DA8"/>
    <w:rsid w:val="00F47A71"/>
    <w:rsid w:val="00F52426"/>
    <w:rsid w:val="00F55C5D"/>
    <w:rsid w:val="00F561CF"/>
    <w:rsid w:val="00F628E4"/>
    <w:rsid w:val="00F64C29"/>
    <w:rsid w:val="00F65451"/>
    <w:rsid w:val="00F700FE"/>
    <w:rsid w:val="00F709B7"/>
    <w:rsid w:val="00F70DE2"/>
    <w:rsid w:val="00F710A9"/>
    <w:rsid w:val="00F71723"/>
    <w:rsid w:val="00F71753"/>
    <w:rsid w:val="00F8041A"/>
    <w:rsid w:val="00F80B96"/>
    <w:rsid w:val="00F811A7"/>
    <w:rsid w:val="00F8154F"/>
    <w:rsid w:val="00F81CD0"/>
    <w:rsid w:val="00F82DD9"/>
    <w:rsid w:val="00F83869"/>
    <w:rsid w:val="00F83AE0"/>
    <w:rsid w:val="00F84A0A"/>
    <w:rsid w:val="00F86785"/>
    <w:rsid w:val="00F87088"/>
    <w:rsid w:val="00F92168"/>
    <w:rsid w:val="00F9256A"/>
    <w:rsid w:val="00F93E52"/>
    <w:rsid w:val="00F943B9"/>
    <w:rsid w:val="00F94719"/>
    <w:rsid w:val="00F95EAD"/>
    <w:rsid w:val="00F963FD"/>
    <w:rsid w:val="00FA3D07"/>
    <w:rsid w:val="00FA4A34"/>
    <w:rsid w:val="00FA5370"/>
    <w:rsid w:val="00FA5D21"/>
    <w:rsid w:val="00FA7D81"/>
    <w:rsid w:val="00FB2B60"/>
    <w:rsid w:val="00FB4FFD"/>
    <w:rsid w:val="00FB669C"/>
    <w:rsid w:val="00FC130D"/>
    <w:rsid w:val="00FC1E22"/>
    <w:rsid w:val="00FC4221"/>
    <w:rsid w:val="00FC488D"/>
    <w:rsid w:val="00FD07A4"/>
    <w:rsid w:val="00FD20C1"/>
    <w:rsid w:val="00FD2373"/>
    <w:rsid w:val="00FD2CD7"/>
    <w:rsid w:val="00FD2E3E"/>
    <w:rsid w:val="00FD4489"/>
    <w:rsid w:val="00FE0197"/>
    <w:rsid w:val="00FE2756"/>
    <w:rsid w:val="00FE59AC"/>
    <w:rsid w:val="00FE67AD"/>
    <w:rsid w:val="00FE7C35"/>
    <w:rsid w:val="00FF34EB"/>
    <w:rsid w:val="00FF73B7"/>
    <w:rsid w:val="00FF73BE"/>
  </w:rsids>
  <m:mathPr>
    <m:mathFont m:val="Cambria Math"/>
    <m:brkBin m:val="before"/>
    <m:brkBinSub m:val="--"/>
    <m:smallFrac m:val="0"/>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CBA583A"/>
  <w15:chartTrackingRefBased/>
  <w15:docId w15:val="{DA35EC86-6A9D-43CD-BBEA-EABEAD424A7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22290"/>
    <w:pPr>
      <w:spacing w:before="120" w:after="120" w:line="288" w:lineRule="auto"/>
    </w:pPr>
    <w:rPr>
      <w:rFonts w:ascii="Arial" w:hAnsi="Arial"/>
      <w:sz w:val="24"/>
    </w:rPr>
  </w:style>
  <w:style w:type="paragraph" w:styleId="Heading1">
    <w:name w:val="heading 1"/>
    <w:next w:val="Normal"/>
    <w:link w:val="Heading1Char"/>
    <w:uiPriority w:val="9"/>
    <w:qFormat/>
    <w:rsid w:val="00F22290"/>
    <w:pPr>
      <w:spacing w:before="240" w:after="120" w:line="288" w:lineRule="auto"/>
      <w:outlineLvl w:val="0"/>
    </w:pPr>
    <w:rPr>
      <w:rFonts w:ascii="Arial" w:hAnsi="Arial"/>
      <w:b/>
      <w:color w:val="6B2976"/>
      <w:sz w:val="28"/>
      <w:szCs w:val="28"/>
    </w:rPr>
  </w:style>
  <w:style w:type="paragraph" w:styleId="Heading2">
    <w:name w:val="heading 2"/>
    <w:basedOn w:val="Normal"/>
    <w:next w:val="Normal"/>
    <w:link w:val="Heading2Char"/>
    <w:uiPriority w:val="9"/>
    <w:unhideWhenUsed/>
    <w:qFormat/>
    <w:rsid w:val="00A9028F"/>
    <w:pPr>
      <w:spacing w:before="240"/>
      <w:outlineLvl w:val="1"/>
    </w:pPr>
    <w:rPr>
      <w:b/>
      <w:szCs w:val="24"/>
    </w:rPr>
  </w:style>
  <w:style w:type="paragraph" w:styleId="Heading3">
    <w:name w:val="heading 3"/>
    <w:basedOn w:val="Heading2"/>
    <w:next w:val="Normal"/>
    <w:link w:val="Heading3Char"/>
    <w:uiPriority w:val="9"/>
    <w:unhideWhenUsed/>
    <w:rsid w:val="00D7480C"/>
    <w:pPr>
      <w:outlineLvl w:val="2"/>
    </w:pPr>
  </w:style>
  <w:style w:type="paragraph" w:styleId="Heading4">
    <w:name w:val="heading 4"/>
    <w:basedOn w:val="Normal"/>
    <w:next w:val="Normal"/>
    <w:link w:val="Heading4Char"/>
    <w:uiPriority w:val="9"/>
    <w:unhideWhenUsed/>
    <w:rsid w:val="002B3279"/>
    <w:pPr>
      <w:spacing w:before="0" w:after="160" w:line="259" w:lineRule="auto"/>
      <w:outlineLvl w:val="3"/>
    </w:pPr>
    <w:rPr>
      <w:b/>
      <w:sz w:val="22"/>
    </w:rPr>
  </w:style>
  <w:style w:type="paragraph" w:styleId="Heading5">
    <w:name w:val="heading 5"/>
    <w:basedOn w:val="NumbersList1"/>
    <w:next w:val="Normal"/>
    <w:link w:val="Heading5Char"/>
    <w:uiPriority w:val="9"/>
    <w:unhideWhenUsed/>
    <w:rsid w:val="0068583D"/>
    <w:pPr>
      <w:widowControl w:val="0"/>
      <w:numPr>
        <w:ilvl w:val="3"/>
        <w:numId w:val="7"/>
      </w:numPr>
      <w:ind w:left="1021" w:hanging="1021"/>
      <w:outlineLvl w:val="4"/>
    </w:pPr>
  </w:style>
  <w:style w:type="paragraph" w:styleId="Heading6">
    <w:name w:val="heading 6"/>
    <w:basedOn w:val="Heading7"/>
    <w:next w:val="Normal"/>
    <w:link w:val="Heading6Char"/>
    <w:uiPriority w:val="9"/>
    <w:unhideWhenUsed/>
    <w:rsid w:val="00D3745C"/>
    <w:pPr>
      <w:numPr>
        <w:ilvl w:val="4"/>
      </w:numPr>
      <w:outlineLvl w:val="5"/>
    </w:pPr>
  </w:style>
  <w:style w:type="paragraph" w:styleId="Heading7">
    <w:name w:val="heading 7"/>
    <w:basedOn w:val="Normal"/>
    <w:next w:val="Normal"/>
    <w:link w:val="Heading7Char"/>
    <w:uiPriority w:val="9"/>
    <w:unhideWhenUsed/>
    <w:rsid w:val="00D3745C"/>
    <w:pPr>
      <w:keepNext/>
      <w:keepLines/>
      <w:numPr>
        <w:ilvl w:val="5"/>
        <w:numId w:val="7"/>
      </w:numPr>
      <w:spacing w:before="40" w:after="0"/>
      <w:outlineLvl w:val="6"/>
    </w:pPr>
    <w:rPr>
      <w:rFonts w:eastAsiaTheme="majorEastAsia" w:cstheme="majorBidi"/>
      <w:iC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Heading1"/>
    <w:link w:val="HeaderChar"/>
    <w:uiPriority w:val="99"/>
    <w:unhideWhenUsed/>
    <w:qFormat/>
    <w:rsid w:val="00F22290"/>
    <w:pPr>
      <w:tabs>
        <w:tab w:val="right" w:pos="9781"/>
      </w:tabs>
    </w:pPr>
    <w:rPr>
      <w:sz w:val="48"/>
      <w:szCs w:val="48"/>
    </w:rPr>
  </w:style>
  <w:style w:type="character" w:customStyle="1" w:styleId="HeaderChar">
    <w:name w:val="Header Char"/>
    <w:basedOn w:val="DefaultParagraphFont"/>
    <w:link w:val="Header"/>
    <w:uiPriority w:val="99"/>
    <w:rsid w:val="002B3279"/>
    <w:rPr>
      <w:rFonts w:ascii="Arial" w:hAnsi="Arial"/>
      <w:b/>
      <w:color w:val="6B2976"/>
      <w:sz w:val="48"/>
      <w:szCs w:val="48"/>
    </w:rPr>
  </w:style>
  <w:style w:type="paragraph" w:styleId="Footer">
    <w:name w:val="footer"/>
    <w:basedOn w:val="Normal"/>
    <w:link w:val="FooterChar"/>
    <w:uiPriority w:val="99"/>
    <w:unhideWhenUsed/>
    <w:rsid w:val="00F22290"/>
    <w:pPr>
      <w:tabs>
        <w:tab w:val="center" w:pos="4513"/>
        <w:tab w:val="right" w:pos="9026"/>
      </w:tabs>
      <w:spacing w:after="0" w:line="240" w:lineRule="auto"/>
    </w:pPr>
  </w:style>
  <w:style w:type="character" w:customStyle="1" w:styleId="FooterChar">
    <w:name w:val="Footer Char"/>
    <w:basedOn w:val="DefaultParagraphFont"/>
    <w:link w:val="Footer"/>
    <w:uiPriority w:val="99"/>
    <w:rsid w:val="00E41B2B"/>
    <w:rPr>
      <w:rFonts w:ascii="Arial" w:hAnsi="Arial"/>
      <w:sz w:val="24"/>
    </w:rPr>
  </w:style>
  <w:style w:type="character" w:customStyle="1" w:styleId="Heading1Char">
    <w:name w:val="Heading 1 Char"/>
    <w:basedOn w:val="DefaultParagraphFont"/>
    <w:link w:val="Heading1"/>
    <w:uiPriority w:val="9"/>
    <w:rsid w:val="00F710A9"/>
    <w:rPr>
      <w:rFonts w:ascii="Arial" w:hAnsi="Arial"/>
      <w:b/>
      <w:color w:val="6B2976"/>
      <w:sz w:val="28"/>
      <w:szCs w:val="28"/>
    </w:rPr>
  </w:style>
  <w:style w:type="character" w:customStyle="1" w:styleId="Heading2Char">
    <w:name w:val="Heading 2 Char"/>
    <w:basedOn w:val="DefaultParagraphFont"/>
    <w:link w:val="Heading2"/>
    <w:uiPriority w:val="9"/>
    <w:rsid w:val="00A9028F"/>
    <w:rPr>
      <w:rFonts w:ascii="Arial" w:hAnsi="Arial"/>
      <w:b/>
      <w:sz w:val="24"/>
      <w:szCs w:val="24"/>
    </w:rPr>
  </w:style>
  <w:style w:type="paragraph" w:styleId="ListParagraph">
    <w:name w:val="List Paragraph"/>
    <w:aliases w:val="Indent number list,Recommendation,List Paragraph1,List Paragraph11,Figure_name,Bullet- First level,Listenabsatz1,L,Number,#List Paragraph,Bullet point,List Paragraph111,F5 List Paragraph,Dot pt,CV text,Table text,Medium Grid 1 - Accent 21"/>
    <w:basedOn w:val="Normal"/>
    <w:next w:val="Heading3"/>
    <w:link w:val="ListParagraphChar"/>
    <w:uiPriority w:val="34"/>
    <w:qFormat/>
    <w:rsid w:val="00F22290"/>
    <w:pPr>
      <w:numPr>
        <w:numId w:val="6"/>
      </w:numPr>
      <w:tabs>
        <w:tab w:val="num" w:pos="4395"/>
      </w:tabs>
      <w:ind w:left="4755"/>
    </w:pPr>
  </w:style>
  <w:style w:type="character" w:styleId="Hyperlink">
    <w:name w:val="Hyperlink"/>
    <w:basedOn w:val="DefaultParagraphFont"/>
    <w:uiPriority w:val="99"/>
    <w:unhideWhenUsed/>
    <w:rsid w:val="0001497F"/>
    <w:rPr>
      <w:color w:val="0563C1" w:themeColor="hyperlink"/>
      <w:u w:val="single"/>
    </w:rPr>
  </w:style>
  <w:style w:type="character" w:styleId="FollowedHyperlink">
    <w:name w:val="FollowedHyperlink"/>
    <w:basedOn w:val="DefaultParagraphFont"/>
    <w:uiPriority w:val="99"/>
    <w:semiHidden/>
    <w:unhideWhenUsed/>
    <w:rsid w:val="0001497F"/>
    <w:rPr>
      <w:color w:val="954F72" w:themeColor="followedHyperlink"/>
      <w:u w:val="single"/>
    </w:rPr>
  </w:style>
  <w:style w:type="table" w:styleId="TableGrid">
    <w:name w:val="Table Grid"/>
    <w:basedOn w:val="TableNormal"/>
    <w:uiPriority w:val="39"/>
    <w:rsid w:val="00744E60"/>
    <w:pPr>
      <w:spacing w:after="0" w:line="240" w:lineRule="auto"/>
    </w:pPr>
    <w:rPr>
      <w:rFonts w:ascii="Calibri" w:eastAsia="Calibri" w:hAnsi="Calibri"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A00095"/>
    <w:rPr>
      <w:sz w:val="16"/>
      <w:szCs w:val="16"/>
    </w:rPr>
  </w:style>
  <w:style w:type="paragraph" w:styleId="CommentText">
    <w:name w:val="annotation text"/>
    <w:basedOn w:val="Normal"/>
    <w:link w:val="CommentTextChar"/>
    <w:uiPriority w:val="99"/>
    <w:unhideWhenUsed/>
    <w:rsid w:val="00F22290"/>
    <w:pPr>
      <w:spacing w:line="240" w:lineRule="auto"/>
    </w:pPr>
    <w:rPr>
      <w:sz w:val="20"/>
      <w:szCs w:val="20"/>
    </w:rPr>
  </w:style>
  <w:style w:type="character" w:customStyle="1" w:styleId="CommentTextChar">
    <w:name w:val="Comment Text Char"/>
    <w:basedOn w:val="DefaultParagraphFont"/>
    <w:link w:val="CommentText"/>
    <w:uiPriority w:val="99"/>
    <w:rsid w:val="00A00095"/>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A00095"/>
    <w:rPr>
      <w:b/>
      <w:bCs/>
    </w:rPr>
  </w:style>
  <w:style w:type="character" w:customStyle="1" w:styleId="CommentSubjectChar">
    <w:name w:val="Comment Subject Char"/>
    <w:basedOn w:val="CommentTextChar"/>
    <w:link w:val="CommentSubject"/>
    <w:uiPriority w:val="99"/>
    <w:semiHidden/>
    <w:rsid w:val="00A00095"/>
    <w:rPr>
      <w:rFonts w:ascii="Arial" w:hAnsi="Arial"/>
      <w:b/>
      <w:bCs/>
      <w:sz w:val="20"/>
      <w:szCs w:val="20"/>
    </w:rPr>
  </w:style>
  <w:style w:type="paragraph" w:styleId="BalloonText">
    <w:name w:val="Balloon Text"/>
    <w:basedOn w:val="Normal"/>
    <w:link w:val="BalloonTextChar"/>
    <w:uiPriority w:val="99"/>
    <w:semiHidden/>
    <w:unhideWhenUsed/>
    <w:rsid w:val="00F22290"/>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A00095"/>
    <w:rPr>
      <w:rFonts w:ascii="Segoe UI" w:hAnsi="Segoe UI" w:cs="Segoe UI"/>
      <w:sz w:val="18"/>
      <w:szCs w:val="18"/>
    </w:rPr>
  </w:style>
  <w:style w:type="character" w:customStyle="1" w:styleId="Heading3Char">
    <w:name w:val="Heading 3 Char"/>
    <w:basedOn w:val="DefaultParagraphFont"/>
    <w:link w:val="Heading3"/>
    <w:uiPriority w:val="9"/>
    <w:rsid w:val="00D7480C"/>
    <w:rPr>
      <w:rFonts w:ascii="Arial" w:hAnsi="Arial"/>
      <w:b/>
      <w:sz w:val="24"/>
      <w:szCs w:val="24"/>
    </w:rPr>
  </w:style>
  <w:style w:type="paragraph" w:customStyle="1" w:styleId="Indentedbodytext">
    <w:name w:val="Indented body text"/>
    <w:basedOn w:val="Normal"/>
    <w:link w:val="IndentedbodytextChar"/>
    <w:qFormat/>
    <w:rsid w:val="00616AD8"/>
    <w:pPr>
      <w:ind w:left="680"/>
    </w:pPr>
    <w:rPr>
      <w:rFonts w:eastAsia="Times New Roman" w:cs="Times New Roman"/>
      <w:noProof/>
      <w:szCs w:val="24"/>
      <w:lang w:eastAsia="en-AU"/>
    </w:rPr>
  </w:style>
  <w:style w:type="paragraph" w:customStyle="1" w:styleId="steps">
    <w:name w:val="steps"/>
    <w:basedOn w:val="Normal"/>
    <w:rsid w:val="00C201AF"/>
    <w:pPr>
      <w:numPr>
        <w:numId w:val="2"/>
      </w:numPr>
      <w:spacing w:line="360" w:lineRule="auto"/>
      <w:ind w:left="426" w:hanging="426"/>
    </w:pPr>
  </w:style>
  <w:style w:type="character" w:styleId="Strong">
    <w:name w:val="Strong"/>
    <w:basedOn w:val="DefaultParagraphFont"/>
    <w:uiPriority w:val="22"/>
    <w:qFormat/>
    <w:rsid w:val="00D7480C"/>
    <w:rPr>
      <w:b/>
      <w:bCs/>
      <w:color w:val="6B2976"/>
    </w:rPr>
  </w:style>
  <w:style w:type="paragraph" w:styleId="ListBullet">
    <w:name w:val="List Bullet"/>
    <w:basedOn w:val="Normal"/>
    <w:link w:val="ListBulletChar"/>
    <w:uiPriority w:val="99"/>
    <w:unhideWhenUsed/>
    <w:qFormat/>
    <w:rsid w:val="00A45454"/>
    <w:pPr>
      <w:numPr>
        <w:numId w:val="3"/>
      </w:numPr>
      <w:tabs>
        <w:tab w:val="clear" w:pos="1702"/>
        <w:tab w:val="num" w:pos="1077"/>
      </w:tabs>
      <w:spacing w:line="360" w:lineRule="auto"/>
      <w:ind w:left="680" w:hanging="340"/>
      <w:contextualSpacing/>
    </w:pPr>
    <w:rPr>
      <w:rFonts w:cs="Arial"/>
    </w:rPr>
  </w:style>
  <w:style w:type="paragraph" w:customStyle="1" w:styleId="Steps0">
    <w:name w:val="Steps"/>
    <w:basedOn w:val="ListParagraph"/>
    <w:rsid w:val="00E96665"/>
    <w:pPr>
      <w:numPr>
        <w:numId w:val="4"/>
      </w:numPr>
      <w:ind w:left="709" w:hanging="357"/>
    </w:pPr>
    <w:rPr>
      <w:rFonts w:eastAsia="Times New Roman" w:cs="Times New Roman"/>
    </w:rPr>
  </w:style>
  <w:style w:type="paragraph" w:styleId="BodyTextIndent">
    <w:name w:val="Body Text Indent"/>
    <w:aliases w:val="StrongBlack"/>
    <w:basedOn w:val="Normal"/>
    <w:link w:val="BodyTextIndentChar"/>
    <w:uiPriority w:val="99"/>
    <w:unhideWhenUsed/>
    <w:rsid w:val="00E97CE9"/>
    <w:rPr>
      <w:b/>
    </w:rPr>
  </w:style>
  <w:style w:type="character" w:customStyle="1" w:styleId="BodyTextIndentChar">
    <w:name w:val="Body Text Indent Char"/>
    <w:aliases w:val="StrongBlack Char"/>
    <w:basedOn w:val="DefaultParagraphFont"/>
    <w:link w:val="BodyTextIndent"/>
    <w:uiPriority w:val="99"/>
    <w:rsid w:val="00E97CE9"/>
    <w:rPr>
      <w:rFonts w:ascii="Arial" w:hAnsi="Arial"/>
      <w:b/>
      <w:sz w:val="24"/>
    </w:rPr>
  </w:style>
  <w:style w:type="paragraph" w:styleId="NormalIndent">
    <w:name w:val="Normal Indent"/>
    <w:basedOn w:val="Indentedbodytext"/>
    <w:link w:val="NormalIndentChar"/>
    <w:uiPriority w:val="99"/>
    <w:unhideWhenUsed/>
    <w:rsid w:val="00F55C5D"/>
  </w:style>
  <w:style w:type="paragraph" w:customStyle="1" w:styleId="Subbullet">
    <w:name w:val="Sub bullet"/>
    <w:basedOn w:val="ListBullet"/>
    <w:link w:val="SubbulletChar"/>
    <w:rsid w:val="00777562"/>
    <w:pPr>
      <w:numPr>
        <w:numId w:val="5"/>
      </w:numPr>
    </w:pPr>
    <w:rPr>
      <w:lang w:eastAsia="en-AU"/>
    </w:rPr>
  </w:style>
  <w:style w:type="character" w:customStyle="1" w:styleId="ListBulletChar">
    <w:name w:val="List Bullet Char"/>
    <w:basedOn w:val="DefaultParagraphFont"/>
    <w:link w:val="ListBullet"/>
    <w:uiPriority w:val="99"/>
    <w:rsid w:val="00A45454"/>
    <w:rPr>
      <w:rFonts w:ascii="Arial" w:hAnsi="Arial" w:cs="Arial"/>
      <w:sz w:val="24"/>
    </w:rPr>
  </w:style>
  <w:style w:type="character" w:customStyle="1" w:styleId="SubbulletChar">
    <w:name w:val="Sub bullet Char"/>
    <w:basedOn w:val="ListBulletChar"/>
    <w:link w:val="Subbullet"/>
    <w:rsid w:val="009022BA"/>
    <w:rPr>
      <w:rFonts w:ascii="Arial" w:hAnsi="Arial" w:cs="Arial"/>
      <w:sz w:val="24"/>
      <w:lang w:eastAsia="en-AU"/>
    </w:rPr>
  </w:style>
  <w:style w:type="paragraph" w:customStyle="1" w:styleId="1Normal">
    <w:name w:val="1 Normal"/>
    <w:basedOn w:val="Normal"/>
    <w:link w:val="1NormalChar"/>
    <w:rsid w:val="006B29ED"/>
    <w:pPr>
      <w:spacing w:before="240" w:after="240"/>
    </w:pPr>
  </w:style>
  <w:style w:type="character" w:customStyle="1" w:styleId="1NormalChar">
    <w:name w:val="1 Normal Char"/>
    <w:basedOn w:val="DefaultParagraphFont"/>
    <w:link w:val="1Normal"/>
    <w:rsid w:val="006B29ED"/>
    <w:rPr>
      <w:rFonts w:ascii="Arial" w:hAnsi="Arial"/>
      <w:sz w:val="24"/>
    </w:rPr>
  </w:style>
  <w:style w:type="character" w:customStyle="1" w:styleId="Heading4Char">
    <w:name w:val="Heading 4 Char"/>
    <w:basedOn w:val="DefaultParagraphFont"/>
    <w:link w:val="Heading4"/>
    <w:uiPriority w:val="9"/>
    <w:rsid w:val="002B3279"/>
    <w:rPr>
      <w:rFonts w:ascii="Arial" w:hAnsi="Arial"/>
      <w:b/>
    </w:rPr>
  </w:style>
  <w:style w:type="paragraph" w:customStyle="1" w:styleId="NumbersList1">
    <w:name w:val="Numbers List 1"/>
    <w:basedOn w:val="NormalIndent"/>
    <w:link w:val="NumbersList1Char"/>
    <w:rsid w:val="001520E0"/>
    <w:pPr>
      <w:ind w:left="0"/>
    </w:pPr>
  </w:style>
  <w:style w:type="paragraph" w:customStyle="1" w:styleId="Numberslist2">
    <w:name w:val="Numbers list 2"/>
    <w:basedOn w:val="NormalIndent"/>
    <w:link w:val="Numberslist2Char"/>
    <w:rsid w:val="001520E0"/>
  </w:style>
  <w:style w:type="character" w:customStyle="1" w:styleId="IndentedbodytextChar">
    <w:name w:val="Indented body text Char"/>
    <w:basedOn w:val="DefaultParagraphFont"/>
    <w:link w:val="Indentedbodytext"/>
    <w:rsid w:val="00616AD8"/>
    <w:rPr>
      <w:rFonts w:ascii="Arial" w:eastAsia="Times New Roman" w:hAnsi="Arial" w:cs="Times New Roman"/>
      <w:noProof/>
      <w:sz w:val="24"/>
      <w:szCs w:val="24"/>
      <w:lang w:eastAsia="en-AU"/>
    </w:rPr>
  </w:style>
  <w:style w:type="character" w:customStyle="1" w:styleId="NormalIndentChar">
    <w:name w:val="Normal Indent Char"/>
    <w:basedOn w:val="IndentedbodytextChar"/>
    <w:link w:val="NormalIndent"/>
    <w:uiPriority w:val="99"/>
    <w:rsid w:val="00F55C5D"/>
    <w:rPr>
      <w:rFonts w:ascii="Arial" w:eastAsia="Times New Roman" w:hAnsi="Arial" w:cs="Times New Roman"/>
      <w:noProof/>
      <w:sz w:val="24"/>
      <w:szCs w:val="24"/>
      <w:lang w:eastAsia="en-AU"/>
    </w:rPr>
  </w:style>
  <w:style w:type="character" w:customStyle="1" w:styleId="NumbersList1Char">
    <w:name w:val="Numbers List 1 Char"/>
    <w:basedOn w:val="NormalIndentChar"/>
    <w:link w:val="NumbersList1"/>
    <w:rsid w:val="001520E0"/>
    <w:rPr>
      <w:rFonts w:ascii="Arial" w:eastAsia="Times New Roman" w:hAnsi="Arial" w:cs="Times New Roman"/>
      <w:noProof/>
      <w:sz w:val="24"/>
      <w:szCs w:val="24"/>
      <w:lang w:eastAsia="en-AU"/>
    </w:rPr>
  </w:style>
  <w:style w:type="character" w:customStyle="1" w:styleId="Heading5Char">
    <w:name w:val="Heading 5 Char"/>
    <w:basedOn w:val="DefaultParagraphFont"/>
    <w:link w:val="Heading5"/>
    <w:uiPriority w:val="9"/>
    <w:rsid w:val="0068583D"/>
    <w:rPr>
      <w:rFonts w:ascii="Arial" w:eastAsia="Times New Roman" w:hAnsi="Arial" w:cs="Times New Roman"/>
      <w:noProof/>
      <w:sz w:val="24"/>
      <w:szCs w:val="24"/>
      <w:lang w:eastAsia="en-AU"/>
    </w:rPr>
  </w:style>
  <w:style w:type="character" w:customStyle="1" w:styleId="Numberslist2Char">
    <w:name w:val="Numbers list 2 Char"/>
    <w:basedOn w:val="NormalIndentChar"/>
    <w:link w:val="Numberslist2"/>
    <w:rsid w:val="001520E0"/>
    <w:rPr>
      <w:rFonts w:ascii="Arial" w:eastAsia="Times New Roman" w:hAnsi="Arial" w:cs="Times New Roman"/>
      <w:noProof/>
      <w:sz w:val="24"/>
      <w:szCs w:val="24"/>
      <w:lang w:eastAsia="en-AU"/>
    </w:rPr>
  </w:style>
  <w:style w:type="character" w:customStyle="1" w:styleId="Heading6Char">
    <w:name w:val="Heading 6 Char"/>
    <w:basedOn w:val="DefaultParagraphFont"/>
    <w:link w:val="Heading6"/>
    <w:uiPriority w:val="9"/>
    <w:rsid w:val="00D3745C"/>
    <w:rPr>
      <w:rFonts w:ascii="Arial" w:eastAsiaTheme="majorEastAsia" w:hAnsi="Arial" w:cstheme="majorBidi"/>
      <w:iCs/>
      <w:sz w:val="24"/>
    </w:rPr>
  </w:style>
  <w:style w:type="character" w:customStyle="1" w:styleId="Heading7Char">
    <w:name w:val="Heading 7 Char"/>
    <w:basedOn w:val="DefaultParagraphFont"/>
    <w:link w:val="Heading7"/>
    <w:uiPriority w:val="9"/>
    <w:rsid w:val="00D3745C"/>
    <w:rPr>
      <w:rFonts w:ascii="Arial" w:eastAsiaTheme="majorEastAsia" w:hAnsi="Arial" w:cstheme="majorBidi"/>
      <w:iCs/>
      <w:sz w:val="24"/>
    </w:rPr>
  </w:style>
  <w:style w:type="character" w:styleId="Emphasis">
    <w:name w:val="Emphasis"/>
    <w:basedOn w:val="DefaultParagraphFont"/>
    <w:uiPriority w:val="20"/>
    <w:qFormat/>
    <w:rsid w:val="000634A8"/>
    <w:rPr>
      <w:rFonts w:ascii="Arial" w:hAnsi="Arial"/>
      <w:b/>
      <w:i w:val="0"/>
      <w:iCs/>
      <w:color w:val="000000" w:themeColor="text1"/>
      <w:sz w:val="24"/>
    </w:rPr>
  </w:style>
  <w:style w:type="paragraph" w:styleId="ListNumber">
    <w:name w:val="List Number"/>
    <w:basedOn w:val="Normal"/>
    <w:autoRedefine/>
    <w:uiPriority w:val="99"/>
    <w:unhideWhenUsed/>
    <w:rsid w:val="00C76118"/>
    <w:pPr>
      <w:widowControl w:val="0"/>
      <w:numPr>
        <w:numId w:val="52"/>
      </w:numPr>
      <w:spacing w:line="360" w:lineRule="auto"/>
      <w:ind w:left="680" w:hanging="476"/>
    </w:pPr>
    <w:rPr>
      <w:lang w:eastAsia="en-AU"/>
    </w:rPr>
  </w:style>
  <w:style w:type="table" w:customStyle="1" w:styleId="TableGrid1">
    <w:name w:val="Table Grid1"/>
    <w:basedOn w:val="TableNormal"/>
    <w:next w:val="TableGrid"/>
    <w:uiPriority w:val="59"/>
    <w:rsid w:val="00B95061"/>
    <w:pPr>
      <w:spacing w:after="0" w:line="240" w:lineRule="auto"/>
    </w:pPr>
    <w:rPr>
      <w:rFonts w:ascii="Calibri" w:eastAsia="Calibri" w:hAnsi="Calibri"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itle">
    <w:name w:val="Title"/>
    <w:next w:val="Normal"/>
    <w:link w:val="TitleChar"/>
    <w:uiPriority w:val="10"/>
    <w:qFormat/>
    <w:rsid w:val="00F22290"/>
    <w:pPr>
      <w:pBdr>
        <w:bottom w:val="single" w:sz="4" w:space="1" w:color="auto"/>
      </w:pBdr>
      <w:spacing w:before="240" w:after="240" w:line="288" w:lineRule="auto"/>
    </w:pPr>
    <w:rPr>
      <w:rFonts w:ascii="Arial" w:hAnsi="Arial" w:cs="Arial"/>
      <w:b/>
      <w:sz w:val="44"/>
      <w:szCs w:val="44"/>
    </w:rPr>
  </w:style>
  <w:style w:type="character" w:customStyle="1" w:styleId="TitleChar">
    <w:name w:val="Title Char"/>
    <w:basedOn w:val="DefaultParagraphFont"/>
    <w:link w:val="Title"/>
    <w:uiPriority w:val="10"/>
    <w:rsid w:val="00F81CD0"/>
    <w:rPr>
      <w:rFonts w:ascii="Arial" w:hAnsi="Arial" w:cs="Arial"/>
      <w:b/>
      <w:sz w:val="44"/>
      <w:szCs w:val="44"/>
    </w:rPr>
  </w:style>
  <w:style w:type="character" w:styleId="PlaceholderText">
    <w:name w:val="Placeholder Text"/>
    <w:basedOn w:val="DefaultParagraphFont"/>
    <w:uiPriority w:val="99"/>
    <w:semiHidden/>
    <w:rsid w:val="002E1496"/>
    <w:rPr>
      <w:color w:val="808080"/>
    </w:rPr>
  </w:style>
  <w:style w:type="paragraph" w:customStyle="1" w:styleId="Introduction">
    <w:name w:val="Introduction"/>
    <w:basedOn w:val="Normal"/>
    <w:uiPriority w:val="99"/>
    <w:rsid w:val="00F22290"/>
    <w:pPr>
      <w:widowControl w:val="0"/>
      <w:suppressAutoHyphens/>
      <w:autoSpaceDE w:val="0"/>
      <w:autoSpaceDN w:val="0"/>
      <w:adjustRightInd w:val="0"/>
      <w:spacing w:after="227"/>
      <w:textAlignment w:val="center"/>
    </w:pPr>
    <w:rPr>
      <w:rFonts w:eastAsiaTheme="minorEastAsia" w:cs="FSMe-Light"/>
      <w:color w:val="3D00BC"/>
      <w:szCs w:val="24"/>
      <w:lang w:val="en-GB" w:eastAsia="ja-JP"/>
    </w:rPr>
  </w:style>
  <w:style w:type="paragraph" w:customStyle="1" w:styleId="Body">
    <w:name w:val="Body"/>
    <w:basedOn w:val="Normal"/>
    <w:uiPriority w:val="99"/>
    <w:rsid w:val="00F22290"/>
    <w:pPr>
      <w:widowControl w:val="0"/>
      <w:suppressAutoHyphens/>
      <w:autoSpaceDE w:val="0"/>
      <w:autoSpaceDN w:val="0"/>
      <w:adjustRightInd w:val="0"/>
      <w:spacing w:after="113" w:line="260" w:lineRule="atLeast"/>
      <w:textAlignment w:val="center"/>
    </w:pPr>
    <w:rPr>
      <w:rFonts w:ascii="FSMe-Light" w:eastAsiaTheme="minorEastAsia" w:hAnsi="FSMe-Light" w:cs="FSMe-Light"/>
      <w:color w:val="000000"/>
      <w:sz w:val="20"/>
      <w:szCs w:val="20"/>
      <w:lang w:val="en-GB" w:eastAsia="ja-JP"/>
    </w:rPr>
  </w:style>
  <w:style w:type="paragraph" w:customStyle="1" w:styleId="H3">
    <w:name w:val="H3"/>
    <w:uiPriority w:val="99"/>
    <w:rsid w:val="00F22290"/>
    <w:pPr>
      <w:spacing w:before="57" w:after="200" w:line="240" w:lineRule="auto"/>
    </w:pPr>
    <w:rPr>
      <w:rFonts w:ascii="Arial" w:eastAsiaTheme="minorEastAsia" w:hAnsi="Arial" w:cs="FSMe-Light"/>
      <w:b/>
      <w:bCs/>
      <w:color w:val="4CC1F9"/>
      <w:sz w:val="24"/>
      <w:szCs w:val="24"/>
      <w:lang w:val="en-GB" w:eastAsia="ja-JP"/>
    </w:rPr>
  </w:style>
  <w:style w:type="paragraph" w:customStyle="1" w:styleId="Bullet">
    <w:name w:val="Bullet"/>
    <w:basedOn w:val="Body"/>
    <w:uiPriority w:val="99"/>
    <w:rsid w:val="00F22290"/>
    <w:pPr>
      <w:ind w:left="283" w:hanging="283"/>
    </w:pPr>
  </w:style>
  <w:style w:type="paragraph" w:customStyle="1" w:styleId="BasicParagraph">
    <w:name w:val="[Basic Paragraph]"/>
    <w:basedOn w:val="Normal"/>
    <w:uiPriority w:val="99"/>
    <w:rsid w:val="00F22290"/>
    <w:pPr>
      <w:widowControl w:val="0"/>
      <w:autoSpaceDE w:val="0"/>
      <w:autoSpaceDN w:val="0"/>
      <w:adjustRightInd w:val="0"/>
      <w:spacing w:after="0"/>
      <w:textAlignment w:val="center"/>
    </w:pPr>
    <w:rPr>
      <w:rFonts w:ascii="MinionPro-Regular" w:eastAsiaTheme="minorEastAsia" w:hAnsi="MinionPro-Regular" w:cs="MinionPro-Regular"/>
      <w:color w:val="000000"/>
      <w:szCs w:val="24"/>
      <w:lang w:val="en-GB" w:eastAsia="ja-JP"/>
    </w:rPr>
  </w:style>
  <w:style w:type="character" w:styleId="PageNumber">
    <w:name w:val="page number"/>
    <w:basedOn w:val="DefaultParagraphFont"/>
    <w:uiPriority w:val="99"/>
    <w:semiHidden/>
    <w:unhideWhenUsed/>
    <w:rsid w:val="00F22290"/>
  </w:style>
  <w:style w:type="paragraph" w:customStyle="1" w:styleId="BodyText1">
    <w:name w:val="Body Text1"/>
    <w:basedOn w:val="Body"/>
    <w:rsid w:val="00F22290"/>
    <w:rPr>
      <w:rFonts w:ascii="Arial" w:hAnsi="Arial" w:cs="ArialMT"/>
    </w:rPr>
  </w:style>
  <w:style w:type="paragraph" w:customStyle="1" w:styleId="Bullet1">
    <w:name w:val="Bullet_1"/>
    <w:basedOn w:val="BodyText1"/>
    <w:rsid w:val="00F22290"/>
    <w:pPr>
      <w:spacing w:line="240" w:lineRule="auto"/>
    </w:pPr>
    <w:rPr>
      <w:sz w:val="22"/>
    </w:rPr>
  </w:style>
  <w:style w:type="paragraph" w:customStyle="1" w:styleId="H1">
    <w:name w:val="H1"/>
    <w:basedOn w:val="Normal"/>
    <w:rsid w:val="00F22290"/>
    <w:rPr>
      <w:rFonts w:eastAsiaTheme="minorEastAsia" w:cs="Arial"/>
      <w:b/>
      <w:color w:val="FFFFFF" w:themeColor="background1"/>
      <w:sz w:val="40"/>
      <w:szCs w:val="40"/>
      <w:lang w:val="en-US" w:eastAsia="ja-JP"/>
    </w:rPr>
  </w:style>
  <w:style w:type="paragraph" w:customStyle="1" w:styleId="H2">
    <w:name w:val="H2"/>
    <w:basedOn w:val="Normal"/>
    <w:rsid w:val="00F22290"/>
    <w:rPr>
      <w:rFonts w:eastAsiaTheme="minorEastAsia" w:cs="Arial"/>
      <w:b/>
      <w:color w:val="FFFFFF" w:themeColor="background1"/>
      <w:sz w:val="28"/>
      <w:szCs w:val="28"/>
      <w:lang w:val="en-US" w:eastAsia="ja-JP"/>
    </w:rPr>
  </w:style>
  <w:style w:type="character" w:styleId="BookTitle">
    <w:name w:val="Book Title"/>
    <w:uiPriority w:val="33"/>
    <w:rsid w:val="00F22290"/>
    <w:rPr>
      <w:i/>
      <w:iCs/>
      <w:smallCaps/>
      <w:spacing w:val="5"/>
    </w:rPr>
  </w:style>
  <w:style w:type="paragraph" w:styleId="NoSpacing">
    <w:name w:val="No Spacing"/>
    <w:uiPriority w:val="1"/>
    <w:rsid w:val="00F22290"/>
    <w:pPr>
      <w:spacing w:after="0" w:line="240" w:lineRule="auto"/>
    </w:pPr>
    <w:rPr>
      <w:rFonts w:eastAsiaTheme="minorEastAsia"/>
      <w:sz w:val="24"/>
      <w:szCs w:val="24"/>
      <w:lang w:val="en-US" w:eastAsia="ja-JP"/>
    </w:rPr>
  </w:style>
  <w:style w:type="paragraph" w:customStyle="1" w:styleId="PurpleFooter">
    <w:name w:val="Purple Footer"/>
    <w:basedOn w:val="Normal"/>
    <w:rsid w:val="00F22290"/>
    <w:pPr>
      <w:spacing w:after="240"/>
    </w:pPr>
    <w:rPr>
      <w:color w:val="6B2976"/>
    </w:rPr>
  </w:style>
  <w:style w:type="character" w:customStyle="1" w:styleId="phrase">
    <w:name w:val="phrase"/>
    <w:basedOn w:val="DefaultParagraphFont"/>
    <w:rsid w:val="00F22290"/>
  </w:style>
  <w:style w:type="paragraph" w:customStyle="1" w:styleId="dcaheading3">
    <w:name w:val="dcaheading3"/>
    <w:basedOn w:val="Heading3"/>
    <w:link w:val="dcaheading3Char"/>
    <w:rsid w:val="00F22290"/>
    <w:pPr>
      <w:spacing w:before="200" w:after="0" w:line="271" w:lineRule="auto"/>
    </w:pPr>
    <w:rPr>
      <w:rFonts w:eastAsiaTheme="majorEastAsia" w:cstheme="majorBidi"/>
      <w:b w:val="0"/>
      <w:bCs/>
      <w:i/>
      <w:szCs w:val="22"/>
    </w:rPr>
  </w:style>
  <w:style w:type="character" w:customStyle="1" w:styleId="dcaheading3Char">
    <w:name w:val="dcaheading3 Char"/>
    <w:basedOn w:val="DefaultParagraphFont"/>
    <w:link w:val="dcaheading3"/>
    <w:rsid w:val="00F22290"/>
    <w:rPr>
      <w:rFonts w:ascii="Arial" w:eastAsiaTheme="majorEastAsia" w:hAnsi="Arial" w:cstheme="majorBidi"/>
      <w:bCs/>
      <w:i/>
      <w:color w:val="6B2976"/>
      <w:sz w:val="24"/>
    </w:rPr>
  </w:style>
  <w:style w:type="character" w:customStyle="1" w:styleId="ListParagraphChar">
    <w:name w:val="List Paragraph Char"/>
    <w:aliases w:val="Indent number list Char,Recommendation Char,List Paragraph1 Char,List Paragraph11 Char,Figure_name Char,Bullet- First level Char,Listenabsatz1 Char,L Char,Number Char,#List Paragraph Char,Bullet point Char,List Paragraph111 Char"/>
    <w:link w:val="ListParagraph"/>
    <w:uiPriority w:val="34"/>
    <w:qFormat/>
    <w:locked/>
    <w:rsid w:val="00A51FF4"/>
    <w:rPr>
      <w:rFonts w:ascii="Arial" w:hAnsi="Arial"/>
      <w:sz w:val="24"/>
    </w:rPr>
  </w:style>
  <w:style w:type="paragraph" w:styleId="Revision">
    <w:name w:val="Revision"/>
    <w:hidden/>
    <w:uiPriority w:val="99"/>
    <w:semiHidden/>
    <w:rsid w:val="00F83AE0"/>
    <w:pPr>
      <w:spacing w:after="0" w:line="240" w:lineRule="auto"/>
    </w:pPr>
    <w:rPr>
      <w:rFonts w:ascii="Arial" w:hAnsi="Arial"/>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87498014">
      <w:bodyDiv w:val="1"/>
      <w:marLeft w:val="0"/>
      <w:marRight w:val="0"/>
      <w:marTop w:val="0"/>
      <w:marBottom w:val="0"/>
      <w:divBdr>
        <w:top w:val="none" w:sz="0" w:space="0" w:color="auto"/>
        <w:left w:val="none" w:sz="0" w:space="0" w:color="auto"/>
        <w:bottom w:val="none" w:sz="0" w:space="0" w:color="auto"/>
        <w:right w:val="none" w:sz="0" w:space="0" w:color="auto"/>
      </w:divBdr>
    </w:div>
    <w:div w:id="909004432">
      <w:bodyDiv w:val="1"/>
      <w:marLeft w:val="0"/>
      <w:marRight w:val="0"/>
      <w:marTop w:val="0"/>
      <w:marBottom w:val="0"/>
      <w:divBdr>
        <w:top w:val="none" w:sz="0" w:space="0" w:color="auto"/>
        <w:left w:val="none" w:sz="0" w:space="0" w:color="auto"/>
        <w:bottom w:val="none" w:sz="0" w:space="0" w:color="auto"/>
        <w:right w:val="none" w:sz="0" w:space="0" w:color="auto"/>
      </w:divBdr>
    </w:div>
    <w:div w:id="918249095">
      <w:bodyDiv w:val="1"/>
      <w:marLeft w:val="0"/>
      <w:marRight w:val="0"/>
      <w:marTop w:val="0"/>
      <w:marBottom w:val="0"/>
      <w:divBdr>
        <w:top w:val="none" w:sz="0" w:space="0" w:color="auto"/>
        <w:left w:val="none" w:sz="0" w:space="0" w:color="auto"/>
        <w:bottom w:val="none" w:sz="0" w:space="0" w:color="auto"/>
        <w:right w:val="none" w:sz="0" w:space="0" w:color="auto"/>
      </w:divBdr>
    </w:div>
    <w:div w:id="1571384950">
      <w:bodyDiv w:val="1"/>
      <w:marLeft w:val="0"/>
      <w:marRight w:val="0"/>
      <w:marTop w:val="0"/>
      <w:marBottom w:val="0"/>
      <w:divBdr>
        <w:top w:val="none" w:sz="0" w:space="0" w:color="auto"/>
        <w:left w:val="none" w:sz="0" w:space="0" w:color="auto"/>
        <w:bottom w:val="none" w:sz="0" w:space="0" w:color="auto"/>
        <w:right w:val="none" w:sz="0" w:space="0" w:color="auto"/>
      </w:divBdr>
    </w:div>
    <w:div w:id="1678574720">
      <w:bodyDiv w:val="1"/>
      <w:marLeft w:val="0"/>
      <w:marRight w:val="0"/>
      <w:marTop w:val="0"/>
      <w:marBottom w:val="0"/>
      <w:divBdr>
        <w:top w:val="none" w:sz="0" w:space="0" w:color="auto"/>
        <w:left w:val="none" w:sz="0" w:space="0" w:color="auto"/>
        <w:bottom w:val="none" w:sz="0" w:space="0" w:color="auto"/>
        <w:right w:val="none" w:sz="0" w:space="0" w:color="auto"/>
      </w:divBdr>
    </w:div>
    <w:div w:id="1767730449">
      <w:bodyDiv w:val="1"/>
      <w:marLeft w:val="0"/>
      <w:marRight w:val="0"/>
      <w:marTop w:val="0"/>
      <w:marBottom w:val="0"/>
      <w:divBdr>
        <w:top w:val="none" w:sz="0" w:space="0" w:color="auto"/>
        <w:left w:val="none" w:sz="0" w:space="0" w:color="auto"/>
        <w:bottom w:val="none" w:sz="0" w:space="0" w:color="auto"/>
        <w:right w:val="none" w:sz="0" w:space="0" w:color="auto"/>
      </w:divBdr>
    </w:div>
    <w:div w:id="1927610729">
      <w:bodyDiv w:val="1"/>
      <w:marLeft w:val="0"/>
      <w:marRight w:val="0"/>
      <w:marTop w:val="0"/>
      <w:marBottom w:val="0"/>
      <w:divBdr>
        <w:top w:val="none" w:sz="0" w:space="0" w:color="auto"/>
        <w:left w:val="none" w:sz="0" w:space="0" w:color="auto"/>
        <w:bottom w:val="none" w:sz="0" w:space="0" w:color="auto"/>
        <w:right w:val="none" w:sz="0" w:space="0" w:color="auto"/>
      </w:divBdr>
    </w:div>
    <w:div w:id="195331863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enquiries@ndis.gov.au"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www.ndis.gov.au/privacy"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glossaryDocument" Target="glossary/document.xml"/></Relationships>
</file>

<file path=word/_rels/header2.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b0038\Desktop\Style%20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A4F7CD13D4E4AED9AFE872B4F68154D"/>
        <w:category>
          <w:name w:val="General"/>
          <w:gallery w:val="placeholder"/>
        </w:category>
        <w:types>
          <w:type w:val="bbPlcHdr"/>
        </w:types>
        <w:behaviors>
          <w:behavior w:val="content"/>
        </w:behaviors>
        <w:guid w:val="{378156CE-6352-4E6A-BDA6-2F8D2ADAFCBD}"/>
      </w:docPartPr>
      <w:docPartBody>
        <w:p w:rsidR="00EE3A44" w:rsidRDefault="0042572C" w:rsidP="0042572C">
          <w:pPr>
            <w:pStyle w:val="5A4F7CD13D4E4AED9AFE872B4F68154D1"/>
          </w:pPr>
          <w:r w:rsidRPr="00B50DF1">
            <w:rPr>
              <w:rStyle w:val="PlaceholderText"/>
            </w:rPr>
            <w:t>Click or tap here to enter text.</w:t>
          </w:r>
        </w:p>
      </w:docPartBody>
    </w:docPart>
    <w:docPart>
      <w:docPartPr>
        <w:name w:val="EF3D0CD0095B40CC9F8D4B752D56B16E"/>
        <w:category>
          <w:name w:val="General"/>
          <w:gallery w:val="placeholder"/>
        </w:category>
        <w:types>
          <w:type w:val="bbPlcHdr"/>
        </w:types>
        <w:behaviors>
          <w:behavior w:val="content"/>
        </w:behaviors>
        <w:guid w:val="{54D66D34-3963-4445-8F7B-1F244BAEC7F3}"/>
      </w:docPartPr>
      <w:docPartBody>
        <w:p w:rsidR="00A51C9F" w:rsidRDefault="0042572C" w:rsidP="0042572C">
          <w:pPr>
            <w:pStyle w:val="EF3D0CD0095B40CC9F8D4B752D56B16E"/>
          </w:pPr>
          <w:r w:rsidRPr="00B50DF1">
            <w:rPr>
              <w:rStyle w:val="PlaceholderText"/>
            </w:rPr>
            <w:t>Click or tap here to enter text.</w:t>
          </w:r>
        </w:p>
      </w:docPartBody>
    </w:docPart>
    <w:docPart>
      <w:docPartPr>
        <w:name w:val="77C5B34445454B3FB78D60DC54634E84"/>
        <w:category>
          <w:name w:val="General"/>
          <w:gallery w:val="placeholder"/>
        </w:category>
        <w:types>
          <w:type w:val="bbPlcHdr"/>
        </w:types>
        <w:behaviors>
          <w:behavior w:val="content"/>
        </w:behaviors>
        <w:guid w:val="{5AECC1C7-50D2-4EAF-8215-D863FB1772F0}"/>
      </w:docPartPr>
      <w:docPartBody>
        <w:p w:rsidR="002B775A" w:rsidRDefault="001D109C" w:rsidP="001D109C">
          <w:pPr>
            <w:pStyle w:val="77C5B34445454B3FB78D60DC54634E84"/>
          </w:pPr>
          <w:r w:rsidRPr="00B50DF1">
            <w:rPr>
              <w:rStyle w:val="PlaceholderText"/>
            </w:rPr>
            <w:t>Click or tap here to enter text.</w:t>
          </w:r>
        </w:p>
      </w:docPartBody>
    </w:docPart>
    <w:docPart>
      <w:docPartPr>
        <w:name w:val="61AF02D782124DA2858B9B481C7886A1"/>
        <w:category>
          <w:name w:val="General"/>
          <w:gallery w:val="placeholder"/>
        </w:category>
        <w:types>
          <w:type w:val="bbPlcHdr"/>
        </w:types>
        <w:behaviors>
          <w:behavior w:val="content"/>
        </w:behaviors>
        <w:guid w:val="{C351CE5F-03C2-4FB4-A64F-6DE51BB43846}"/>
      </w:docPartPr>
      <w:docPartBody>
        <w:p w:rsidR="002B775A" w:rsidRDefault="001D109C" w:rsidP="001D109C">
          <w:pPr>
            <w:pStyle w:val="61AF02D782124DA2858B9B481C7886A1"/>
          </w:pPr>
          <w:r w:rsidRPr="00B50DF1">
            <w:rPr>
              <w:rStyle w:val="PlaceholderText"/>
            </w:rPr>
            <w:t>Click or tap here to enter text.</w:t>
          </w:r>
        </w:p>
      </w:docPartBody>
    </w:docPart>
    <w:docPart>
      <w:docPartPr>
        <w:name w:val="89635B8F56AA4E389859EC8997E8EA4A"/>
        <w:category>
          <w:name w:val="General"/>
          <w:gallery w:val="placeholder"/>
        </w:category>
        <w:types>
          <w:type w:val="bbPlcHdr"/>
        </w:types>
        <w:behaviors>
          <w:behavior w:val="content"/>
        </w:behaviors>
        <w:guid w:val="{47F2D341-C1D1-4FB4-B3A6-F185E5626FAB}"/>
      </w:docPartPr>
      <w:docPartBody>
        <w:p w:rsidR="002B775A" w:rsidRDefault="001D109C" w:rsidP="001D109C">
          <w:pPr>
            <w:pStyle w:val="89635B8F56AA4E389859EC8997E8EA4A"/>
          </w:pPr>
          <w:r w:rsidRPr="00B50DF1">
            <w:rPr>
              <w:rStyle w:val="PlaceholderText"/>
            </w:rPr>
            <w:t>Click or tap here to enter text.</w:t>
          </w:r>
        </w:p>
      </w:docPartBody>
    </w:docPart>
    <w:docPart>
      <w:docPartPr>
        <w:name w:val="DefaultPlaceholder_-1854013440"/>
        <w:category>
          <w:name w:val="General"/>
          <w:gallery w:val="placeholder"/>
        </w:category>
        <w:types>
          <w:type w:val="bbPlcHdr"/>
        </w:types>
        <w:behaviors>
          <w:behavior w:val="content"/>
        </w:behaviors>
        <w:guid w:val="{F50EEF9C-4F49-4271-ABB9-C6C3B806F81B}"/>
      </w:docPartPr>
      <w:docPartBody>
        <w:p w:rsidR="00644E4A" w:rsidRDefault="00644E4A">
          <w:r w:rsidRPr="00B374C5">
            <w:rPr>
              <w:rStyle w:val="PlaceholderText"/>
            </w:rPr>
            <w:t>Click or tap here to enter text.</w:t>
          </w:r>
        </w:p>
      </w:docPartBody>
    </w:docPart>
    <w:docPart>
      <w:docPartPr>
        <w:name w:val="C2015F5E24B7454585179D2558731B30"/>
        <w:category>
          <w:name w:val="General"/>
          <w:gallery w:val="placeholder"/>
        </w:category>
        <w:types>
          <w:type w:val="bbPlcHdr"/>
        </w:types>
        <w:behaviors>
          <w:behavior w:val="content"/>
        </w:behaviors>
        <w:guid w:val="{6B7AE823-B790-4254-9701-D9D64DBB44B7}"/>
      </w:docPartPr>
      <w:docPartBody>
        <w:p w:rsidR="00644E4A" w:rsidRDefault="00644E4A" w:rsidP="00644E4A">
          <w:pPr>
            <w:pStyle w:val="C2015F5E24B7454585179D2558731B30"/>
          </w:pPr>
          <w:r w:rsidRPr="00B50DF1">
            <w:rPr>
              <w:rStyle w:val="PlaceholderText"/>
            </w:rPr>
            <w:t>Click or tap here to enter text.</w:t>
          </w:r>
        </w:p>
      </w:docPartBody>
    </w:docPart>
    <w:docPart>
      <w:docPartPr>
        <w:name w:val="88DF2C4968124350ACF22632F49BA02C"/>
        <w:category>
          <w:name w:val="General"/>
          <w:gallery w:val="placeholder"/>
        </w:category>
        <w:types>
          <w:type w:val="bbPlcHdr"/>
        </w:types>
        <w:behaviors>
          <w:behavior w:val="content"/>
        </w:behaviors>
        <w:guid w:val="{16023E41-AA3D-4BA8-B18E-E59689F22EB9}"/>
      </w:docPartPr>
      <w:docPartBody>
        <w:p w:rsidR="00644E4A" w:rsidRDefault="00644E4A" w:rsidP="00644E4A">
          <w:pPr>
            <w:pStyle w:val="88DF2C4968124350ACF22632F49BA02C"/>
          </w:pPr>
          <w:r w:rsidRPr="00B50DF1">
            <w:rPr>
              <w:rStyle w:val="PlaceholderText"/>
            </w:rPr>
            <w:t>Click or tap here to enter text.</w:t>
          </w:r>
        </w:p>
      </w:docPartBody>
    </w:docPart>
    <w:docPart>
      <w:docPartPr>
        <w:name w:val="49FA75D5137D48808BCB7D650EAC119E"/>
        <w:category>
          <w:name w:val="General"/>
          <w:gallery w:val="placeholder"/>
        </w:category>
        <w:types>
          <w:type w:val="bbPlcHdr"/>
        </w:types>
        <w:behaviors>
          <w:behavior w:val="content"/>
        </w:behaviors>
        <w:guid w:val="{5A88ECED-32FA-4057-B473-46A4B9A53C40}"/>
      </w:docPartPr>
      <w:docPartBody>
        <w:p w:rsidR="00644E4A" w:rsidRDefault="00644E4A" w:rsidP="00644E4A">
          <w:pPr>
            <w:pStyle w:val="49FA75D5137D48808BCB7D650EAC119E"/>
          </w:pPr>
          <w:r w:rsidRPr="00B374C5">
            <w:rPr>
              <w:rStyle w:val="PlaceholderText"/>
            </w:rPr>
            <w:t>Click or tap here to enter text.</w:t>
          </w:r>
        </w:p>
      </w:docPartBody>
    </w:docPart>
    <w:docPart>
      <w:docPartPr>
        <w:name w:val="5F8A157E714C4F679F8328CD57DFC4A7"/>
        <w:category>
          <w:name w:val="General"/>
          <w:gallery w:val="placeholder"/>
        </w:category>
        <w:types>
          <w:type w:val="bbPlcHdr"/>
        </w:types>
        <w:behaviors>
          <w:behavior w:val="content"/>
        </w:behaviors>
        <w:guid w:val="{9079242D-02C0-41BB-833D-E8F1C7F597E6}"/>
      </w:docPartPr>
      <w:docPartBody>
        <w:p w:rsidR="00644E4A" w:rsidRDefault="00644E4A" w:rsidP="00644E4A">
          <w:pPr>
            <w:pStyle w:val="5F8A157E714C4F679F8328CD57DFC4A7"/>
          </w:pPr>
          <w:r w:rsidRPr="00B374C5">
            <w:rPr>
              <w:rStyle w:val="PlaceholderText"/>
            </w:rPr>
            <w:t>Click or tap here to enter text.</w:t>
          </w:r>
        </w:p>
      </w:docPartBody>
    </w:docPart>
    <w:docPart>
      <w:docPartPr>
        <w:name w:val="6CFF7B19CC8440E68F37CE5E5D8EA942"/>
        <w:category>
          <w:name w:val="General"/>
          <w:gallery w:val="placeholder"/>
        </w:category>
        <w:types>
          <w:type w:val="bbPlcHdr"/>
        </w:types>
        <w:behaviors>
          <w:behavior w:val="content"/>
        </w:behaviors>
        <w:guid w:val="{065DB8A6-AD7D-4751-BF15-99A217784EFF}"/>
      </w:docPartPr>
      <w:docPartBody>
        <w:p w:rsidR="00C85EBC" w:rsidRDefault="00644E4A" w:rsidP="00644E4A">
          <w:pPr>
            <w:pStyle w:val="6CFF7B19CC8440E68F37CE5E5D8EA942"/>
          </w:pPr>
          <w:r w:rsidRPr="00523D15">
            <w:rPr>
              <w:rStyle w:val="PlaceholderText"/>
            </w:rPr>
            <w:t>Click or tap here to enter text.</w:t>
          </w:r>
        </w:p>
      </w:docPartBody>
    </w:docPart>
    <w:docPart>
      <w:docPartPr>
        <w:name w:val="98D38F492E8C4C61B15E13113EAC6A29"/>
        <w:category>
          <w:name w:val="General"/>
          <w:gallery w:val="placeholder"/>
        </w:category>
        <w:types>
          <w:type w:val="bbPlcHdr"/>
        </w:types>
        <w:behaviors>
          <w:behavior w:val="content"/>
        </w:behaviors>
        <w:guid w:val="{1A7C1BA1-BA5A-4A78-8916-78BC12D283A1}"/>
      </w:docPartPr>
      <w:docPartBody>
        <w:p w:rsidR="00C85EBC" w:rsidRDefault="00644E4A" w:rsidP="00644E4A">
          <w:pPr>
            <w:pStyle w:val="98D38F492E8C4C61B15E13113EAC6A29"/>
          </w:pPr>
          <w:r w:rsidRPr="00523D15">
            <w:rPr>
              <w:rStyle w:val="PlaceholderText"/>
            </w:rPr>
            <w:t>Click or tap here to enter text.</w:t>
          </w:r>
        </w:p>
      </w:docPartBody>
    </w:docPart>
    <w:docPart>
      <w:docPartPr>
        <w:name w:val="3F42F287F57A4677B39A36E316255260"/>
        <w:category>
          <w:name w:val="General"/>
          <w:gallery w:val="placeholder"/>
        </w:category>
        <w:types>
          <w:type w:val="bbPlcHdr"/>
        </w:types>
        <w:behaviors>
          <w:behavior w:val="content"/>
        </w:behaviors>
        <w:guid w:val="{A9E737E9-C566-46CA-A15F-D32D83615C1D}"/>
      </w:docPartPr>
      <w:docPartBody>
        <w:p w:rsidR="00C85EBC" w:rsidRDefault="00644E4A" w:rsidP="00644E4A">
          <w:pPr>
            <w:pStyle w:val="3F42F287F57A4677B39A36E316255260"/>
          </w:pPr>
          <w:r w:rsidRPr="00523D15">
            <w:rPr>
              <w:rStyle w:val="PlaceholderText"/>
            </w:rPr>
            <w:t>Click or tap here to enter text.</w:t>
          </w:r>
        </w:p>
      </w:docPartBody>
    </w:docPart>
    <w:docPart>
      <w:docPartPr>
        <w:name w:val="51EA6F70FDC44DF19DF1DBD919389665"/>
        <w:category>
          <w:name w:val="General"/>
          <w:gallery w:val="placeholder"/>
        </w:category>
        <w:types>
          <w:type w:val="bbPlcHdr"/>
        </w:types>
        <w:behaviors>
          <w:behavior w:val="content"/>
        </w:behaviors>
        <w:guid w:val="{FCC86CCB-7CAF-4E39-9DED-737411322AC9}"/>
      </w:docPartPr>
      <w:docPartBody>
        <w:p w:rsidR="00C85EBC" w:rsidRDefault="00644E4A" w:rsidP="00644E4A">
          <w:pPr>
            <w:pStyle w:val="51EA6F70FDC44DF19DF1DBD919389665"/>
          </w:pPr>
          <w:r w:rsidRPr="00523D15">
            <w:rPr>
              <w:rStyle w:val="PlaceholderText"/>
            </w:rPr>
            <w:t>Click or tap to enter a date.</w:t>
          </w:r>
        </w:p>
      </w:docPartBody>
    </w:docPart>
    <w:docPart>
      <w:docPartPr>
        <w:name w:val="ECB225A97BD8401DB6F63C8A902DFADB"/>
        <w:category>
          <w:name w:val="General"/>
          <w:gallery w:val="placeholder"/>
        </w:category>
        <w:types>
          <w:type w:val="bbPlcHdr"/>
        </w:types>
        <w:behaviors>
          <w:behavior w:val="content"/>
        </w:behaviors>
        <w:guid w:val="{3745AAD2-D791-408F-A683-CAD744F2E268}"/>
      </w:docPartPr>
      <w:docPartBody>
        <w:p w:rsidR="00C85EBC" w:rsidRDefault="00644E4A" w:rsidP="00644E4A">
          <w:pPr>
            <w:pStyle w:val="ECB225A97BD8401DB6F63C8A902DFADB"/>
          </w:pPr>
          <w:r w:rsidRPr="00523D15">
            <w:rPr>
              <w:rStyle w:val="PlaceholderText"/>
            </w:rPr>
            <w:t>Click or tap here to enter text.</w:t>
          </w:r>
        </w:p>
      </w:docPartBody>
    </w:docPart>
    <w:docPart>
      <w:docPartPr>
        <w:name w:val="E3E549AE889E48B7972EC6B0821EF089"/>
        <w:category>
          <w:name w:val="General"/>
          <w:gallery w:val="placeholder"/>
        </w:category>
        <w:types>
          <w:type w:val="bbPlcHdr"/>
        </w:types>
        <w:behaviors>
          <w:behavior w:val="content"/>
        </w:behaviors>
        <w:guid w:val="{5508E868-08B5-4F8C-BD01-47EA879E62DB}"/>
      </w:docPartPr>
      <w:docPartBody>
        <w:p w:rsidR="00C85EBC" w:rsidRDefault="00C85EBC" w:rsidP="00C85EBC">
          <w:pPr>
            <w:pStyle w:val="E3E549AE889E48B7972EC6B0821EF089"/>
          </w:pPr>
          <w:r w:rsidRPr="00523D15">
            <w:rPr>
              <w:rStyle w:val="PlaceholderText"/>
            </w:rPr>
            <w:t>Click or tap here to enter text.</w:t>
          </w:r>
        </w:p>
      </w:docPartBody>
    </w:docPart>
    <w:docPart>
      <w:docPartPr>
        <w:name w:val="84DC0A722C174EDCBA86720343F466AE"/>
        <w:category>
          <w:name w:val="General"/>
          <w:gallery w:val="placeholder"/>
        </w:category>
        <w:types>
          <w:type w:val="bbPlcHdr"/>
        </w:types>
        <w:behaviors>
          <w:behavior w:val="content"/>
        </w:behaviors>
        <w:guid w:val="{EF56298C-6530-4C33-A686-81321343ADDE}"/>
      </w:docPartPr>
      <w:docPartBody>
        <w:p w:rsidR="00C85EBC" w:rsidRDefault="00C85EBC" w:rsidP="00C85EBC">
          <w:pPr>
            <w:pStyle w:val="84DC0A722C174EDCBA86720343F466AE"/>
          </w:pPr>
          <w:r w:rsidRPr="00523D15">
            <w:rPr>
              <w:rStyle w:val="PlaceholderText"/>
            </w:rPr>
            <w:t>Click or tap here to enter text.</w:t>
          </w:r>
        </w:p>
      </w:docPartBody>
    </w:docPart>
    <w:docPart>
      <w:docPartPr>
        <w:name w:val="E7EA0D1C43D748A1A5424518536D053B"/>
        <w:category>
          <w:name w:val="General"/>
          <w:gallery w:val="placeholder"/>
        </w:category>
        <w:types>
          <w:type w:val="bbPlcHdr"/>
        </w:types>
        <w:behaviors>
          <w:behavior w:val="content"/>
        </w:behaviors>
        <w:guid w:val="{F8C61C84-A3A2-423B-9719-CEEFD8B55C52}"/>
      </w:docPartPr>
      <w:docPartBody>
        <w:p w:rsidR="00C85EBC" w:rsidRDefault="00C85EBC" w:rsidP="00C85EBC">
          <w:pPr>
            <w:pStyle w:val="E7EA0D1C43D748A1A5424518536D053B"/>
          </w:pPr>
          <w:r w:rsidRPr="00523D15">
            <w:rPr>
              <w:rStyle w:val="PlaceholderText"/>
            </w:rPr>
            <w:t>Click or tap here to enter text.</w:t>
          </w:r>
        </w:p>
      </w:docPartBody>
    </w:docPart>
    <w:docPart>
      <w:docPartPr>
        <w:name w:val="F7B096FA1D4242D097CBF345708161DE"/>
        <w:category>
          <w:name w:val="General"/>
          <w:gallery w:val="placeholder"/>
        </w:category>
        <w:types>
          <w:type w:val="bbPlcHdr"/>
        </w:types>
        <w:behaviors>
          <w:behavior w:val="content"/>
        </w:behaviors>
        <w:guid w:val="{8D2E19CF-DAFF-4932-ABEB-BEADF7A21D19}"/>
      </w:docPartPr>
      <w:docPartBody>
        <w:p w:rsidR="005B37F5" w:rsidRDefault="000243FB" w:rsidP="000243FB">
          <w:pPr>
            <w:pStyle w:val="F7B096FA1D4242D097CBF345708161DE"/>
          </w:pPr>
          <w:r w:rsidRPr="00B374C5">
            <w:rPr>
              <w:rStyle w:val="PlaceholderText"/>
            </w:rPr>
            <w:t>Click or tap here to enter text.</w:t>
          </w:r>
        </w:p>
      </w:docPartBody>
    </w:docPart>
    <w:docPart>
      <w:docPartPr>
        <w:name w:val="8CC381BBAB944F67A6FBE9039D39FA1F"/>
        <w:category>
          <w:name w:val="General"/>
          <w:gallery w:val="placeholder"/>
        </w:category>
        <w:types>
          <w:type w:val="bbPlcHdr"/>
        </w:types>
        <w:behaviors>
          <w:behavior w:val="content"/>
        </w:behaviors>
        <w:guid w:val="{9BD11F52-BFB0-47BF-B9C4-7764ED28443B}"/>
      </w:docPartPr>
      <w:docPartBody>
        <w:p w:rsidR="00190291" w:rsidRDefault="00436729" w:rsidP="00436729">
          <w:pPr>
            <w:pStyle w:val="8CC381BBAB944F67A6FBE9039D39FA1F"/>
          </w:pPr>
          <w:r w:rsidRPr="00B50DF1">
            <w:rPr>
              <w:rStyle w:val="PlaceholderText"/>
            </w:rPr>
            <w:t>Click or tap here to enter text.</w:t>
          </w:r>
        </w:p>
      </w:docPartBody>
    </w:docPart>
    <w:docPart>
      <w:docPartPr>
        <w:name w:val="862B3AA9CD88464CA8ED3F93C212EBEA"/>
        <w:category>
          <w:name w:val="General"/>
          <w:gallery w:val="placeholder"/>
        </w:category>
        <w:types>
          <w:type w:val="bbPlcHdr"/>
        </w:types>
        <w:behaviors>
          <w:behavior w:val="content"/>
        </w:behaviors>
        <w:guid w:val="{04C0D303-7860-4AD1-932C-8128531C242C}"/>
      </w:docPartPr>
      <w:docPartBody>
        <w:p w:rsidR="00190291" w:rsidRDefault="00436729" w:rsidP="00436729">
          <w:pPr>
            <w:pStyle w:val="862B3AA9CD88464CA8ED3F93C212EBEA"/>
          </w:pPr>
          <w:r w:rsidRPr="00B50DF1">
            <w:rPr>
              <w:rStyle w:val="PlaceholderText"/>
            </w:rPr>
            <w:t>Click or tap here to enter text.</w:t>
          </w:r>
        </w:p>
      </w:docPartBody>
    </w:docPart>
    <w:docPart>
      <w:docPartPr>
        <w:name w:val="C1B82BBA25B8498582049CB52176F907"/>
        <w:category>
          <w:name w:val="General"/>
          <w:gallery w:val="placeholder"/>
        </w:category>
        <w:types>
          <w:type w:val="bbPlcHdr"/>
        </w:types>
        <w:behaviors>
          <w:behavior w:val="content"/>
        </w:behaviors>
        <w:guid w:val="{0051B982-DE5E-4357-B844-47DD279878B3}"/>
      </w:docPartPr>
      <w:docPartBody>
        <w:p w:rsidR="00190291" w:rsidRDefault="00436729" w:rsidP="00436729">
          <w:pPr>
            <w:pStyle w:val="C1B82BBA25B8498582049CB52176F907"/>
          </w:pPr>
          <w:r w:rsidRPr="00523D15">
            <w:rPr>
              <w:rStyle w:val="PlaceholderText"/>
            </w:rPr>
            <w:t>Click or tap here to enter text.</w:t>
          </w:r>
        </w:p>
      </w:docPartBody>
    </w:docPart>
    <w:docPart>
      <w:docPartPr>
        <w:name w:val="14FAAEEB2B05441995EE6A7100887026"/>
        <w:category>
          <w:name w:val="General"/>
          <w:gallery w:val="placeholder"/>
        </w:category>
        <w:types>
          <w:type w:val="bbPlcHdr"/>
        </w:types>
        <w:behaviors>
          <w:behavior w:val="content"/>
        </w:behaviors>
        <w:guid w:val="{2411BD3F-53F5-44E0-9956-40744326195C}"/>
      </w:docPartPr>
      <w:docPartBody>
        <w:p w:rsidR="00190291" w:rsidRDefault="00436729" w:rsidP="00436729">
          <w:pPr>
            <w:pStyle w:val="14FAAEEB2B05441995EE6A7100887026"/>
          </w:pPr>
          <w:r w:rsidRPr="00523D15">
            <w:rPr>
              <w:rStyle w:val="PlaceholderText"/>
            </w:rPr>
            <w:t>Click or tap here to enter text.</w:t>
          </w:r>
        </w:p>
      </w:docPartBody>
    </w:docPart>
    <w:docPart>
      <w:docPartPr>
        <w:name w:val="71A62309DBAD40F98CB16D9ED1A72D5D"/>
        <w:category>
          <w:name w:val="General"/>
          <w:gallery w:val="placeholder"/>
        </w:category>
        <w:types>
          <w:type w:val="bbPlcHdr"/>
        </w:types>
        <w:behaviors>
          <w:behavior w:val="content"/>
        </w:behaviors>
        <w:guid w:val="{8BEE391B-CBE9-4D38-9FE3-5A05127CB0CC}"/>
      </w:docPartPr>
      <w:docPartBody>
        <w:p w:rsidR="00190291" w:rsidRDefault="00436729" w:rsidP="00436729">
          <w:pPr>
            <w:pStyle w:val="71A62309DBAD40F98CB16D9ED1A72D5D"/>
          </w:pPr>
          <w:r w:rsidRPr="00523D15">
            <w:rPr>
              <w:rStyle w:val="PlaceholderText"/>
            </w:rPr>
            <w:t>Click or tap here to enter text.</w:t>
          </w:r>
        </w:p>
      </w:docPartBody>
    </w:docPart>
    <w:docPart>
      <w:docPartPr>
        <w:name w:val="1A7BCD12054C4A8181BEF80FCC0B2F77"/>
        <w:category>
          <w:name w:val="General"/>
          <w:gallery w:val="placeholder"/>
        </w:category>
        <w:types>
          <w:type w:val="bbPlcHdr"/>
        </w:types>
        <w:behaviors>
          <w:behavior w:val="content"/>
        </w:behaviors>
        <w:guid w:val="{C6FD93A8-DC3F-4823-AE06-0E65FD419221}"/>
      </w:docPartPr>
      <w:docPartBody>
        <w:p w:rsidR="00190291" w:rsidRDefault="00436729" w:rsidP="00436729">
          <w:pPr>
            <w:pStyle w:val="1A7BCD12054C4A8181BEF80FCC0B2F77"/>
          </w:pPr>
          <w:r w:rsidRPr="00523D15">
            <w:rPr>
              <w:rStyle w:val="PlaceholderText"/>
            </w:rPr>
            <w:t>Click or tap here to enter text.</w:t>
          </w:r>
        </w:p>
      </w:docPartBody>
    </w:docPart>
    <w:docPart>
      <w:docPartPr>
        <w:name w:val="62FA0CEFAB4D4116A4C62422F00AF191"/>
        <w:category>
          <w:name w:val="General"/>
          <w:gallery w:val="placeholder"/>
        </w:category>
        <w:types>
          <w:type w:val="bbPlcHdr"/>
        </w:types>
        <w:behaviors>
          <w:behavior w:val="content"/>
        </w:behaviors>
        <w:guid w:val="{961B16DC-0C50-4FD5-8657-F685E4791FB5}"/>
      </w:docPartPr>
      <w:docPartBody>
        <w:p w:rsidR="00190291" w:rsidRDefault="00436729" w:rsidP="00436729">
          <w:pPr>
            <w:pStyle w:val="62FA0CEFAB4D4116A4C62422F00AF191"/>
          </w:pPr>
          <w:r w:rsidRPr="00523D15">
            <w:rPr>
              <w:rStyle w:val="PlaceholderText"/>
            </w:rPr>
            <w:t>Click or tap here to enter text.</w:t>
          </w:r>
        </w:p>
      </w:docPartBody>
    </w:docPart>
    <w:docPart>
      <w:docPartPr>
        <w:name w:val="32075D483A4C4E5B9F47FBF898802569"/>
        <w:category>
          <w:name w:val="General"/>
          <w:gallery w:val="placeholder"/>
        </w:category>
        <w:types>
          <w:type w:val="bbPlcHdr"/>
        </w:types>
        <w:behaviors>
          <w:behavior w:val="content"/>
        </w:behaviors>
        <w:guid w:val="{FA1C85AF-D57D-40AA-BA6B-8065342BF081}"/>
      </w:docPartPr>
      <w:docPartBody>
        <w:p w:rsidR="00190291" w:rsidRDefault="00436729" w:rsidP="00436729">
          <w:pPr>
            <w:pStyle w:val="32075D483A4C4E5B9F47FBF898802569"/>
          </w:pPr>
          <w:r w:rsidRPr="00990978">
            <w:rPr>
              <w:rStyle w:val="PlaceholderText"/>
            </w:rPr>
            <w:t>Click or tap to enter a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ordia New">
    <w:altName w:val="Cordia New"/>
    <w:panose1 w:val="020B0304020202020204"/>
    <w:charset w:val="DE"/>
    <w:family w:val="swiss"/>
    <w:pitch w:val="variable"/>
    <w:sig w:usb0="81000003" w:usb1="00000000" w:usb2="00000000" w:usb3="00000000" w:csb0="00010001" w:csb1="00000000"/>
  </w:font>
  <w:font w:name="Calibri">
    <w:panose1 w:val="020F0502020204030204"/>
    <w:charset w:val="00"/>
    <w:family w:val="swiss"/>
    <w:pitch w:val="variable"/>
    <w:sig w:usb0="E4002EFF" w:usb1="C000247B" w:usb2="00000009" w:usb3="00000000" w:csb0="000001FF" w:csb1="00000000"/>
  </w:font>
  <w:font w:name="Angsana New">
    <w:panose1 w:val="02020603050405020304"/>
    <w:charset w:val="DE"/>
    <w:family w:val="roman"/>
    <w:pitch w:val="variable"/>
    <w:sig w:usb0="81000003" w:usb1="00000000" w:usb2="00000000" w:usb3="00000000" w:csb0="00010001" w:csb1="00000000"/>
  </w:font>
  <w:font w:name="Segoe UI">
    <w:panose1 w:val="020B0502040204020203"/>
    <w:charset w:val="00"/>
    <w:family w:val="swiss"/>
    <w:pitch w:val="variable"/>
    <w:sig w:usb0="E4002EFF" w:usb1="C000E47F" w:usb2="00000009" w:usb3="00000000" w:csb0="000001FF" w:csb1="00000000"/>
  </w:font>
  <w:font w:name="FSMe-Light">
    <w:altName w:val="FS Me Light"/>
    <w:panose1 w:val="00000000000000000000"/>
    <w:charset w:val="4D"/>
    <w:family w:val="auto"/>
    <w:notTrueType/>
    <w:pitch w:val="default"/>
    <w:sig w:usb0="00000003" w:usb1="00000000" w:usb2="00000000" w:usb3="00000000" w:csb0="00000001" w:csb1="00000000"/>
  </w:font>
  <w:font w:name="MinionPro-Regular">
    <w:altName w:val="Calibri"/>
    <w:panose1 w:val="00000000000000000000"/>
    <w:charset w:val="4D"/>
    <w:family w:val="auto"/>
    <w:notTrueType/>
    <w:pitch w:val="default"/>
    <w:sig w:usb0="00000003" w:usb1="00000000" w:usb2="00000000" w:usb3="00000000" w:csb0="00000001" w:csb1="00000000"/>
  </w:font>
  <w:font w:name="ArialMT">
    <w:altName w:val="Arial"/>
    <w:panose1 w:val="00000000000000000000"/>
    <w:charset w:val="4D"/>
    <w:family w:val="auto"/>
    <w:notTrueType/>
    <w:pitch w:val="default"/>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Calibri Light">
    <w:panose1 w:val="020F0302020204030204"/>
    <w:charset w:val="00"/>
    <w:family w:val="swiss"/>
    <w:pitch w:val="variable"/>
    <w:sig w:usb0="E4002EFF" w:usb1="C0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44B7A"/>
    <w:rsid w:val="000243FB"/>
    <w:rsid w:val="00067F98"/>
    <w:rsid w:val="00110FE7"/>
    <w:rsid w:val="00190291"/>
    <w:rsid w:val="001D109C"/>
    <w:rsid w:val="002064D8"/>
    <w:rsid w:val="002255B6"/>
    <w:rsid w:val="002647F1"/>
    <w:rsid w:val="002B775A"/>
    <w:rsid w:val="00300F28"/>
    <w:rsid w:val="003171FA"/>
    <w:rsid w:val="0039191C"/>
    <w:rsid w:val="0042572C"/>
    <w:rsid w:val="00436729"/>
    <w:rsid w:val="005B37F5"/>
    <w:rsid w:val="00644E4A"/>
    <w:rsid w:val="008A7910"/>
    <w:rsid w:val="009F0E51"/>
    <w:rsid w:val="00A512FD"/>
    <w:rsid w:val="00A51C9F"/>
    <w:rsid w:val="00BC1ED1"/>
    <w:rsid w:val="00C17CE6"/>
    <w:rsid w:val="00C32496"/>
    <w:rsid w:val="00C44B7A"/>
    <w:rsid w:val="00C85EBC"/>
    <w:rsid w:val="00DB3F49"/>
    <w:rsid w:val="00E02023"/>
    <w:rsid w:val="00E7740C"/>
    <w:rsid w:val="00EE3A44"/>
    <w:rsid w:val="00FF4756"/>
  </w:rsids>
  <m:mathPr>
    <m:mathFont m:val="Cambria Math"/>
    <m:brkBin m:val="before"/>
    <m:brkBinSub m:val="--"/>
    <m:smallFrac m:val="0"/>
    <m:dispDef/>
    <m:lMargin m:val="0"/>
    <m:rMargin m:val="0"/>
    <m:defJc m:val="centerGroup"/>
    <m:wrapIndent m:val="1440"/>
    <m:intLim m:val="subSup"/>
    <m:naryLim m:val="undOvr"/>
  </m:mathPr>
  <w:themeFontLang w:val="en-AU" w:eastAsia="zh-CN" w:bidi="th-TH"/>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36729"/>
    <w:rPr>
      <w:color w:val="808080"/>
    </w:rPr>
  </w:style>
  <w:style w:type="paragraph" w:customStyle="1" w:styleId="EF3D0CD0095B40CC9F8D4B752D56B16E">
    <w:name w:val="EF3D0CD0095B40CC9F8D4B752D56B16E"/>
    <w:rsid w:val="0042572C"/>
    <w:pPr>
      <w:spacing w:before="120" w:after="120" w:line="288" w:lineRule="auto"/>
    </w:pPr>
    <w:rPr>
      <w:rFonts w:ascii="Arial" w:eastAsiaTheme="minorHAnsi" w:hAnsi="Arial"/>
      <w:sz w:val="24"/>
      <w:lang w:eastAsia="en-US"/>
    </w:rPr>
  </w:style>
  <w:style w:type="paragraph" w:customStyle="1" w:styleId="5A4F7CD13D4E4AED9AFE872B4F68154D1">
    <w:name w:val="5A4F7CD13D4E4AED9AFE872B4F68154D1"/>
    <w:rsid w:val="0042572C"/>
    <w:pPr>
      <w:spacing w:before="120" w:after="120" w:line="288" w:lineRule="auto"/>
    </w:pPr>
    <w:rPr>
      <w:rFonts w:ascii="Arial" w:eastAsiaTheme="minorHAnsi" w:hAnsi="Arial"/>
      <w:sz w:val="24"/>
      <w:lang w:eastAsia="en-US"/>
    </w:rPr>
  </w:style>
  <w:style w:type="paragraph" w:customStyle="1" w:styleId="77C5B34445454B3FB78D60DC54634E84">
    <w:name w:val="77C5B34445454B3FB78D60DC54634E84"/>
    <w:rsid w:val="001D109C"/>
  </w:style>
  <w:style w:type="paragraph" w:customStyle="1" w:styleId="61AF02D782124DA2858B9B481C7886A1">
    <w:name w:val="61AF02D782124DA2858B9B481C7886A1"/>
    <w:rsid w:val="001D109C"/>
  </w:style>
  <w:style w:type="paragraph" w:customStyle="1" w:styleId="89635B8F56AA4E389859EC8997E8EA4A">
    <w:name w:val="89635B8F56AA4E389859EC8997E8EA4A"/>
    <w:rsid w:val="001D109C"/>
  </w:style>
  <w:style w:type="paragraph" w:customStyle="1" w:styleId="C2015F5E24B7454585179D2558731B30">
    <w:name w:val="C2015F5E24B7454585179D2558731B30"/>
    <w:rsid w:val="00644E4A"/>
  </w:style>
  <w:style w:type="paragraph" w:customStyle="1" w:styleId="88DF2C4968124350ACF22632F49BA02C">
    <w:name w:val="88DF2C4968124350ACF22632F49BA02C"/>
    <w:rsid w:val="00644E4A"/>
  </w:style>
  <w:style w:type="paragraph" w:customStyle="1" w:styleId="49FA75D5137D48808BCB7D650EAC119E">
    <w:name w:val="49FA75D5137D48808BCB7D650EAC119E"/>
    <w:rsid w:val="00644E4A"/>
  </w:style>
  <w:style w:type="paragraph" w:customStyle="1" w:styleId="5F8A157E714C4F679F8328CD57DFC4A7">
    <w:name w:val="5F8A157E714C4F679F8328CD57DFC4A7"/>
    <w:rsid w:val="00644E4A"/>
  </w:style>
  <w:style w:type="paragraph" w:customStyle="1" w:styleId="6CFF7B19CC8440E68F37CE5E5D8EA942">
    <w:name w:val="6CFF7B19CC8440E68F37CE5E5D8EA942"/>
    <w:rsid w:val="00644E4A"/>
  </w:style>
  <w:style w:type="paragraph" w:customStyle="1" w:styleId="98D38F492E8C4C61B15E13113EAC6A29">
    <w:name w:val="98D38F492E8C4C61B15E13113EAC6A29"/>
    <w:rsid w:val="00644E4A"/>
  </w:style>
  <w:style w:type="paragraph" w:customStyle="1" w:styleId="3F42F287F57A4677B39A36E316255260">
    <w:name w:val="3F42F287F57A4677B39A36E316255260"/>
    <w:rsid w:val="00644E4A"/>
  </w:style>
  <w:style w:type="paragraph" w:customStyle="1" w:styleId="51EA6F70FDC44DF19DF1DBD919389665">
    <w:name w:val="51EA6F70FDC44DF19DF1DBD919389665"/>
    <w:rsid w:val="00644E4A"/>
  </w:style>
  <w:style w:type="paragraph" w:customStyle="1" w:styleId="ECB225A97BD8401DB6F63C8A902DFADB">
    <w:name w:val="ECB225A97BD8401DB6F63C8A902DFADB"/>
    <w:rsid w:val="00644E4A"/>
  </w:style>
  <w:style w:type="paragraph" w:customStyle="1" w:styleId="E3E549AE889E48B7972EC6B0821EF089">
    <w:name w:val="E3E549AE889E48B7972EC6B0821EF089"/>
    <w:rsid w:val="00C85EBC"/>
  </w:style>
  <w:style w:type="paragraph" w:customStyle="1" w:styleId="84DC0A722C174EDCBA86720343F466AE">
    <w:name w:val="84DC0A722C174EDCBA86720343F466AE"/>
    <w:rsid w:val="00C85EBC"/>
  </w:style>
  <w:style w:type="paragraph" w:customStyle="1" w:styleId="E7EA0D1C43D748A1A5424518536D053B">
    <w:name w:val="E7EA0D1C43D748A1A5424518536D053B"/>
    <w:rsid w:val="00C85EBC"/>
  </w:style>
  <w:style w:type="paragraph" w:customStyle="1" w:styleId="F7B096FA1D4242D097CBF345708161DE">
    <w:name w:val="F7B096FA1D4242D097CBF345708161DE"/>
    <w:rsid w:val="000243FB"/>
  </w:style>
  <w:style w:type="paragraph" w:customStyle="1" w:styleId="8CC381BBAB944F67A6FBE9039D39FA1F">
    <w:name w:val="8CC381BBAB944F67A6FBE9039D39FA1F"/>
    <w:rsid w:val="00436729"/>
  </w:style>
  <w:style w:type="paragraph" w:customStyle="1" w:styleId="862B3AA9CD88464CA8ED3F93C212EBEA">
    <w:name w:val="862B3AA9CD88464CA8ED3F93C212EBEA"/>
    <w:rsid w:val="00436729"/>
  </w:style>
  <w:style w:type="paragraph" w:customStyle="1" w:styleId="C1B82BBA25B8498582049CB52176F907">
    <w:name w:val="C1B82BBA25B8498582049CB52176F907"/>
    <w:rsid w:val="00436729"/>
  </w:style>
  <w:style w:type="paragraph" w:customStyle="1" w:styleId="14FAAEEB2B05441995EE6A7100887026">
    <w:name w:val="14FAAEEB2B05441995EE6A7100887026"/>
    <w:rsid w:val="00436729"/>
  </w:style>
  <w:style w:type="paragraph" w:customStyle="1" w:styleId="71A62309DBAD40F98CB16D9ED1A72D5D">
    <w:name w:val="71A62309DBAD40F98CB16D9ED1A72D5D"/>
    <w:rsid w:val="00436729"/>
  </w:style>
  <w:style w:type="paragraph" w:customStyle="1" w:styleId="1A7BCD12054C4A8181BEF80FCC0B2F77">
    <w:name w:val="1A7BCD12054C4A8181BEF80FCC0B2F77"/>
    <w:rsid w:val="00436729"/>
  </w:style>
  <w:style w:type="paragraph" w:customStyle="1" w:styleId="62FA0CEFAB4D4116A4C62422F00AF191">
    <w:name w:val="62FA0CEFAB4D4116A4C62422F00AF191"/>
    <w:rsid w:val="00436729"/>
  </w:style>
  <w:style w:type="paragraph" w:customStyle="1" w:styleId="32075D483A4C4E5B9F47FBF898802569">
    <w:name w:val="32075D483A4C4E5B9F47FBF898802569"/>
    <w:rsid w:val="0043672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8F0320CE6A8A4E89605A452BC28772" ma:contentTypeVersion="12" ma:contentTypeDescription="Create a new document." ma:contentTypeScope="" ma:versionID="3daefe4765500866d20ae08defce1fcf">
  <xsd:schema xmlns:xsd="http://www.w3.org/2001/XMLSchema" xmlns:xs="http://www.w3.org/2001/XMLSchema" xmlns:p="http://schemas.microsoft.com/office/2006/metadata/properties" xmlns:ns2="2288d18e-e9ba-42ae-be64-42a1b4a1a467" xmlns:ns3="8d5bb43e-e0d4-44bb-a2b9-4e33d2c69401" targetNamespace="http://schemas.microsoft.com/office/2006/metadata/properties" ma:root="true" ma:fieldsID="9e8ca074034d6fb46da69a820621f0ee" ns2:_="" ns3:_="">
    <xsd:import namespace="2288d18e-e9ba-42ae-be64-42a1b4a1a467"/>
    <xsd:import namespace="8d5bb43e-e0d4-44bb-a2b9-4e33d2c69401"/>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Tags" minOccurs="0"/>
                <xsd:element ref="ns3:MediaServiceDateTaken" minOccurs="0"/>
                <xsd:element ref="ns3:MediaServiceOCR" minOccurs="0"/>
                <xsd:element ref="ns3:MediaServiceAutoKeyPoints" minOccurs="0"/>
                <xsd:element ref="ns3:MediaServiceKeyPoint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288d18e-e9ba-42ae-be64-42a1b4a1a46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d5bb43e-e0d4-44bb-a2b9-4e33d2c69401"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p:properties xmlns:p="http://schemas.microsoft.com/office/2006/metadata/properties" xmlns:xsi="http://www.w3.org/2001/XMLSchema-instance" xmlns:pc="http://schemas.microsoft.com/office/infopath/2007/PartnerControls">
  <documentManagement>
    <TaxKeywordTaxHTField xmlns="4eda4ad6-7ef7-4305-ba1e-934f809bdd01">
      <Terms xmlns="http://schemas.microsoft.com/office/infopath/2007/PartnerControls">
        <TermInfo xmlns="http://schemas.microsoft.com/office/infopath/2007/PartnerControls">
          <TermName xmlns="http://schemas.microsoft.com/office/infopath/2007/PartnerControls">Form - Home and Living Supports Request</TermName>
          <TermId xmlns="http://schemas.microsoft.com/office/infopath/2007/PartnerControls">11111111-1111-1111-1111-111111111111</TermId>
        </TermInfo>
      </Terms>
    </TaxKeywordTaxHTField>
    <TaxCatchAll xmlns="4eda4ad6-7ef7-4305-ba1e-934f809bdd01"/>
    <Current_x0020_Pathway_x0020_Stage xmlns="3e3d4a39-2383-4475-b98e-96ac62e21f66">
      <Value>Not Applicable</Value>
    </Current_x0020_Pathway_x0020_Stage>
    <Resource_x0020_Type xmlns="3e3d4a39-2383-4475-b98e-96ac62e21f66">Form</Resource_x0020_Type>
    <q2ck xmlns="3e3d4a39-2383-4475-b98e-96ac62e21f66">Form Template</q2ck>
    <Recent_x0020_changes xmlns="3e3d4a39-2383-4475-b98e-96ac62e21f66" xsi:nil="true"/>
    <Topic xmlns="3e3d4a39-2383-4475-b98e-96ac62e21f66" xsi:nil="true"/>
    <Show_x0020_on_x0020_recent_x0020_change_x0020_table xmlns="3e3d4a39-2383-4475-b98e-96ac62e21f66">false</Show_x0020_on_x0020_recent_x0020_change_x0020_table>
    <Supporting_x0020_Information xmlns="3e3d4a39-2383-4475-b98e-96ac62e21f66" xsi:nil="true"/>
  </documentManagement>
</p:properties>
</file>

<file path=customXml/itemProps1.xml><?xml version="1.0" encoding="utf-8"?>
<ds:datastoreItem xmlns:ds="http://schemas.openxmlformats.org/officeDocument/2006/customXml" ds:itemID="{F820A9FB-667C-43C2-B83C-60CB0D3A1FAC}">
  <ds:schemaRefs>
    <ds:schemaRef ds:uri="http://schemas.microsoft.com/sharepoint/v3/contenttype/forms"/>
  </ds:schemaRefs>
</ds:datastoreItem>
</file>

<file path=customXml/itemProps2.xml><?xml version="1.0" encoding="utf-8"?>
<ds:datastoreItem xmlns:ds="http://schemas.openxmlformats.org/officeDocument/2006/customXml" ds:itemID="{4E867EA1-AF56-4078-B6A9-847D2C066AB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E3644B3A-6EE2-4570-B123-ADEBE6BAEE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88d18e-e9ba-42ae-be64-42a1b4a1a467"/>
    <ds:schemaRef ds:uri="8d5bb43e-e0d4-44bb-a2b9-4e33d2c694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8ED982D-2B2D-4FBD-B521-248668851DC2}">
  <ds:schemaRefs>
    <ds:schemaRef ds:uri="http://schemas.microsoft.com/sharepoint/v3/contenttype/forms"/>
  </ds:schemaRefs>
</ds:datastoreItem>
</file>

<file path=customXml/itemProps5.xml><?xml version="1.0" encoding="utf-8"?>
<ds:datastoreItem xmlns:ds="http://schemas.openxmlformats.org/officeDocument/2006/customXml" ds:itemID="{EC66B351-29E7-40A9-B413-BD87289AA91B}">
  <ds:schemaRefs>
    <ds:schemaRef ds:uri="http://schemas.openxmlformats.org/officeDocument/2006/bibliography"/>
  </ds:schemaRefs>
</ds:datastoreItem>
</file>

<file path=customXml/itemProps6.xml><?xml version="1.0" encoding="utf-8"?>
<ds:datastoreItem xmlns:ds="http://schemas.openxmlformats.org/officeDocument/2006/customXml" ds:itemID="{6D97ABA4-CC49-48EE-B97D-319CCEE8CC7D}">
  <ds:schemaRefs>
    <ds:schemaRef ds:uri="http://schemas.microsoft.com/office/2006/metadata/properties"/>
    <ds:schemaRef ds:uri="http://schemas.microsoft.com/office/infopath/2007/PartnerControls"/>
    <ds:schemaRef ds:uri="4eda4ad6-7ef7-4305-ba1e-934f809bdd01"/>
    <ds:schemaRef ds:uri="3e3d4a39-2383-4475-b98e-96ac62e21f66"/>
  </ds:schemaRefs>
</ds:datastoreItem>
</file>

<file path=docProps/app.xml><?xml version="1.0" encoding="utf-8"?>
<Properties xmlns="http://schemas.openxmlformats.org/officeDocument/2006/extended-properties" xmlns:vt="http://schemas.openxmlformats.org/officeDocument/2006/docPropsVTypes">
  <Template>Style template.dotx</Template>
  <TotalTime>5</TotalTime>
  <Pages>18</Pages>
  <Words>2912</Words>
  <Characters>16604</Characters>
  <Application>Microsoft Office Word</Application>
  <DocSecurity>0</DocSecurity>
  <Lines>138</Lines>
  <Paragraphs>38</Paragraphs>
  <ScaleCrop>false</ScaleCrop>
  <HeadingPairs>
    <vt:vector size="2" baseType="variant">
      <vt:variant>
        <vt:lpstr>Title</vt:lpstr>
      </vt:variant>
      <vt:variant>
        <vt:i4>1</vt:i4>
      </vt:variant>
    </vt:vector>
  </HeadingPairs>
  <TitlesOfParts>
    <vt:vector size="1" baseType="lpstr">
      <vt:lpstr>Form - Home and Living Supports Request</vt:lpstr>
    </vt:vector>
  </TitlesOfParts>
  <Company>Australian Government</Company>
  <LinksUpToDate>false</LinksUpToDate>
  <CharactersWithSpaces>19478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Form - Home and Living Supports Request</dc:title>
  <dc:subject/>
  <dc:creator>Blachford, Bridie</dc:creator>
  <cp:keywords>Form - Home and Living Supports Request</cp:keywords>
  <dc:description/>
  <cp:lastModifiedBy>Charmaine Fraser</cp:lastModifiedBy>
  <cp:revision>3</cp:revision>
  <cp:lastPrinted>2018-10-30T03:28:00Z</cp:lastPrinted>
  <dcterms:created xsi:type="dcterms:W3CDTF">2021-01-29T08:55:00Z</dcterms:created>
  <dcterms:modified xsi:type="dcterms:W3CDTF">2022-04-06T03:56:00Z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0x0101002B8F0320CE6A8A4E89605A452BC28772</vt:lpwstr>
  </property>
  <property fmtid="{D5CDD505-2E9C-101B-9397-08002B2CF9AE}" pid="3" name="TaxKeyword">
    <vt:lpwstr/>
  </property>
  <property fmtid="{D5CDD505-2E9C-101B-9397-08002B2CF9AE}" pid="4" name="NDIAAudience">
    <vt:lpwstr>1;#All staff|60152733-a6e9-4070-8d91-7ad5c325687c</vt:lpwstr>
  </property>
  <property fmtid="{D5CDD505-2E9C-101B-9397-08002B2CF9AE}" pid="5" name="DocumentStatus">
    <vt:lpwstr>12;#Approved|38d2d1ad-195e-4428-a55d-25a6b10fdc1d</vt:lpwstr>
  </property>
  <property fmtid="{D5CDD505-2E9C-101B-9397-08002B2CF9AE}" pid="6" name="NDIALocation">
    <vt:lpwstr>2;#Australia-wide|128ca0ae-5e24-49e1-a2ce-f7dc74366abc</vt:lpwstr>
  </property>
  <property fmtid="{D5CDD505-2E9C-101B-9397-08002B2CF9AE}" pid="7" name="DocumentType">
    <vt:lpwstr>20;#Template|134e8c49-a2b9-47ae-b156-db0bee5ca248</vt:lpwstr>
  </property>
  <property fmtid="{D5CDD505-2E9C-101B-9397-08002B2CF9AE}" pid="8" name="Language">
    <vt:lpwstr>English</vt:lpwstr>
  </property>
  <property fmtid="{D5CDD505-2E9C-101B-9397-08002B2CF9AE}" pid="9" name="Order">
    <vt:r8>3400</vt:r8>
  </property>
</Properties>
</file>